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B75F03D-1B7F-4802-91D1-F919740D40A1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C7C1A7-C414-4352-9ECC-771E656A47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Мониторинг условий окружающей инфраструктуры для людей с ограниченными возможностями здоровья опорно-двигательного аппарата.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260" y="3244334"/>
            <a:ext cx="243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утой сп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Зимой очень сложно выйти в продуктовый</a:t>
            </a:r>
            <a:r>
              <a:rPr lang="ru-RU" dirty="0" smtClean="0"/>
              <a:t> магазин, на почту, в </a:t>
            </a:r>
            <a:r>
              <a:rPr lang="ru-RU" dirty="0" err="1" smtClean="0"/>
              <a:t>сберкассу,аптеку</a:t>
            </a:r>
            <a:r>
              <a:rPr lang="ru-RU" dirty="0" smtClean="0"/>
              <a:t> потому что пандусы заснеженные или скользкие.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газин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9211" y="1609725"/>
            <a:ext cx="3634978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ляс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специальные продуктовые магазины для инвалидов на колясках.</a:t>
            </a:r>
          </a:p>
          <a:p>
            <a:r>
              <a:rPr lang="ru-RU" dirty="0" smtClean="0"/>
              <a:t>Там всё предусмотрено – проходы, пандусы и невысокие стеллажи, где стоит всё, что им нужно.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газ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газины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489" y="1609725"/>
            <a:ext cx="6700421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исследования мы поняли , как сложно  ежедневно переживать каждый момент их жизни.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рт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3381" y="1609725"/>
            <a:ext cx="4846638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4039"/>
            <a:ext cx="7239000" cy="481801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Презентация подготовлена инициативной группой 4 Б класса ГБОУ СОШ №618 Приморского района.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передвигаться инвалиду по улицам большого </a:t>
            </a:r>
            <a:r>
              <a:rPr lang="ru-RU" dirty="0" err="1" smtClean="0"/>
              <a:t>города-например,Санкт-Петербургу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Насколько гостеприимен для него общественный транспорт?</a:t>
            </a:r>
          </a:p>
          <a:p>
            <a:r>
              <a:rPr lang="ru-RU" dirty="0" smtClean="0"/>
              <a:t>Хорошо об этом знают только те, кому приходится совершать эти непростые путешествия.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Мы попробовали разобраться в этих проблемах и способах их решения.</a:t>
            </a:r>
          </a:p>
          <a:p>
            <a:r>
              <a:rPr lang="ru-RU" dirty="0" smtClean="0"/>
              <a:t>Мы провели исследования нашего микрорайона.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Оказалось, что этим людям очень сложно выйти на улицу.</a:t>
            </a:r>
          </a:p>
          <a:p>
            <a:r>
              <a:rPr lang="ru-RU" dirty="0" smtClean="0"/>
              <a:t>Самостоятельно выйти из квартиры на коляске практически невозможно. В проёмах дверей им мешают пандусы.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ребр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дома, где вообще нет пандусов, а если они ест, они очень неудобные.</a:t>
            </a:r>
          </a:p>
          <a:p>
            <a:r>
              <a:rPr lang="ru-RU" dirty="0" smtClean="0"/>
              <a:t>Спуститься вниз по пандусу </a:t>
            </a:r>
            <a:r>
              <a:rPr lang="ru-RU" dirty="0" err="1" smtClean="0"/>
              <a:t>опасно-они</a:t>
            </a:r>
            <a:r>
              <a:rPr lang="ru-RU" dirty="0" smtClean="0"/>
              <a:t> крутые или их прежде надо опустить , а потом поднять.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ож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197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Мониторинг условий окружающей инфраструктуры для людей с ограниченными возможностями здоровья опорно-двигательного аппарата.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условий окружающей инфраструктуры для людей с ограниченными возможностями здоровья опорно-двигательного аппарата.</dc:title>
  <dc:creator>Admin</dc:creator>
  <cp:lastModifiedBy>Admin</cp:lastModifiedBy>
  <cp:revision>6</cp:revision>
  <dcterms:created xsi:type="dcterms:W3CDTF">2015-02-26T16:18:04Z</dcterms:created>
  <dcterms:modified xsi:type="dcterms:W3CDTF">2015-02-26T17:10:36Z</dcterms:modified>
</cp:coreProperties>
</file>