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61" r:id="rId4"/>
    <p:sldId id="262" r:id="rId5"/>
    <p:sldId id="263" r:id="rId6"/>
    <p:sldId id="270" r:id="rId7"/>
    <p:sldId id="266" r:id="rId8"/>
    <p:sldId id="269" r:id="rId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97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94"/>
          <p:cNvGrpSpPr>
            <a:grpSpLocks/>
          </p:cNvGrpSpPr>
          <p:nvPr/>
        </p:nvGrpSpPr>
        <p:grpSpPr bwMode="auto">
          <a:xfrm>
            <a:off x="0" y="-30163"/>
            <a:ext cx="9067800" cy="6889751"/>
            <a:chOff x="0" y="-30477"/>
            <a:chExt cx="9067800" cy="6889273"/>
          </a:xfrm>
        </p:grpSpPr>
        <p:cxnSp>
          <p:nvCxnSpPr>
            <p:cNvPr id="5" name="Straight Connector 109"/>
            <p:cNvCxnSpPr/>
            <p:nvPr/>
          </p:nvCxnSpPr>
          <p:spPr>
            <a:xfrm rot="16200000" flipH="1">
              <a:off x="-1447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76"/>
            <p:cNvCxnSpPr/>
            <p:nvPr/>
          </p:nvCxnSpPr>
          <p:spPr>
            <a:xfrm rot="16200000" flipH="1">
              <a:off x="-16380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177"/>
            <p:cNvCxnSpPr/>
            <p:nvPr/>
          </p:nvCxnSpPr>
          <p:spPr>
            <a:xfrm rot="5400000">
              <a:off x="-14856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180"/>
            <p:cNvCxnSpPr/>
            <p:nvPr/>
          </p:nvCxnSpPr>
          <p:spPr>
            <a:xfrm rot="5400000">
              <a:off x="-32382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81"/>
            <p:cNvCxnSpPr/>
            <p:nvPr/>
          </p:nvCxnSpPr>
          <p:spPr>
            <a:xfrm rot="16200000" flipH="1">
              <a:off x="-33144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182"/>
            <p:cNvCxnSpPr/>
            <p:nvPr/>
          </p:nvCxnSpPr>
          <p:spPr>
            <a:xfrm rot="16200000" flipH="1">
              <a:off x="-1371362" y="2971246"/>
              <a:ext cx="6857524"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83"/>
            <p:cNvCxnSpPr/>
            <p:nvPr/>
          </p:nvCxnSpPr>
          <p:spPr>
            <a:xfrm rot="16200000" flipH="1">
              <a:off x="-2819162"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84"/>
            <p:cNvCxnSpPr/>
            <p:nvPr/>
          </p:nvCxnSpPr>
          <p:spPr>
            <a:xfrm rot="5400000">
              <a:off x="-2704862"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85"/>
            <p:cNvCxnSpPr/>
            <p:nvPr/>
          </p:nvCxnSpPr>
          <p:spPr>
            <a:xfrm rot="16200000" flipH="1">
              <a:off x="-2133362"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86"/>
            <p:cNvCxnSpPr/>
            <p:nvPr/>
          </p:nvCxnSpPr>
          <p:spPr>
            <a:xfrm rot="16200000" flipH="1">
              <a:off x="-31239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87"/>
            <p:cNvCxnSpPr/>
            <p:nvPr/>
          </p:nvCxnSpPr>
          <p:spPr>
            <a:xfrm rot="16200000" flipH="1">
              <a:off x="-1828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88"/>
            <p:cNvCxnSpPr/>
            <p:nvPr/>
          </p:nvCxnSpPr>
          <p:spPr>
            <a:xfrm rot="16200000" flipH="1">
              <a:off x="-28191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89"/>
            <p:cNvCxnSpPr/>
            <p:nvPr/>
          </p:nvCxnSpPr>
          <p:spPr>
            <a:xfrm rot="16200000" flipH="1">
              <a:off x="-2438162" y="3123646"/>
              <a:ext cx="6857524"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64"/>
            <p:cNvCxnSpPr/>
            <p:nvPr/>
          </p:nvCxnSpPr>
          <p:spPr>
            <a:xfrm rot="5400000">
              <a:off x="-1731724"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65"/>
            <p:cNvCxnSpPr/>
            <p:nvPr/>
          </p:nvCxnSpPr>
          <p:spPr>
            <a:xfrm rot="5400000">
              <a:off x="-1141968"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68"/>
            <p:cNvCxnSpPr/>
            <p:nvPr/>
          </p:nvCxnSpPr>
          <p:spPr>
            <a:xfrm rot="5400000">
              <a:off x="-9141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172"/>
            <p:cNvCxnSpPr/>
            <p:nvPr/>
          </p:nvCxnSpPr>
          <p:spPr>
            <a:xfrm rot="5400000">
              <a:off x="-1855549"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120"/>
            <p:cNvCxnSpPr/>
            <p:nvPr/>
          </p:nvCxnSpPr>
          <p:spPr>
            <a:xfrm rot="16200000" flipH="1">
              <a:off x="-26429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144"/>
            <p:cNvCxnSpPr/>
            <p:nvPr/>
          </p:nvCxnSpPr>
          <p:spPr>
            <a:xfrm rot="16200000" flipH="1">
              <a:off x="-1953974" y="3325258"/>
              <a:ext cx="6857524" cy="206375"/>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07"/>
            <p:cNvCxnSpPr/>
            <p:nvPr/>
          </p:nvCxnSpPr>
          <p:spPr>
            <a:xfrm rot="16200000" flipH="1">
              <a:off x="-23619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08"/>
            <p:cNvCxnSpPr/>
            <p:nvPr/>
          </p:nvCxnSpPr>
          <p:spPr>
            <a:xfrm rot="16200000" flipH="1">
              <a:off x="-21333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09"/>
            <p:cNvCxnSpPr/>
            <p:nvPr/>
          </p:nvCxnSpPr>
          <p:spPr>
            <a:xfrm rot="16200000" flipH="1">
              <a:off x="106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10"/>
            <p:cNvCxnSpPr/>
            <p:nvPr/>
          </p:nvCxnSpPr>
          <p:spPr>
            <a:xfrm rot="16200000" flipH="1">
              <a:off x="876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11"/>
            <p:cNvCxnSpPr/>
            <p:nvPr/>
          </p:nvCxnSpPr>
          <p:spPr>
            <a:xfrm rot="5400000">
              <a:off x="1028938" y="3237946"/>
              <a:ext cx="6857524"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12"/>
            <p:cNvCxnSpPr/>
            <p:nvPr/>
          </p:nvCxnSpPr>
          <p:spPr>
            <a:xfrm rot="5400000">
              <a:off x="-7236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13"/>
            <p:cNvCxnSpPr/>
            <p:nvPr/>
          </p:nvCxnSpPr>
          <p:spPr>
            <a:xfrm rot="16200000" flipH="1">
              <a:off x="-7998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214"/>
            <p:cNvCxnSpPr/>
            <p:nvPr/>
          </p:nvCxnSpPr>
          <p:spPr>
            <a:xfrm rot="5400000">
              <a:off x="-152161"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15"/>
            <p:cNvCxnSpPr/>
            <p:nvPr/>
          </p:nvCxnSpPr>
          <p:spPr>
            <a:xfrm rot="16200000" flipH="1">
              <a:off x="-304562" y="3199846"/>
              <a:ext cx="6857524"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216"/>
            <p:cNvCxnSpPr/>
            <p:nvPr/>
          </p:nvCxnSpPr>
          <p:spPr>
            <a:xfrm rot="5400000">
              <a:off x="-190262"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17"/>
            <p:cNvCxnSpPr/>
            <p:nvPr/>
          </p:nvCxnSpPr>
          <p:spPr>
            <a:xfrm rot="16200000" flipH="1">
              <a:off x="381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218"/>
            <p:cNvCxnSpPr/>
            <p:nvPr/>
          </p:nvCxnSpPr>
          <p:spPr>
            <a:xfrm rot="16200000" flipH="1">
              <a:off x="-6093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219"/>
            <p:cNvCxnSpPr/>
            <p:nvPr/>
          </p:nvCxnSpPr>
          <p:spPr>
            <a:xfrm rot="16200000" flipH="1">
              <a:off x="6860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20"/>
            <p:cNvCxnSpPr/>
            <p:nvPr/>
          </p:nvCxnSpPr>
          <p:spPr>
            <a:xfrm rot="16200000" flipH="1">
              <a:off x="-3045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221"/>
            <p:cNvCxnSpPr/>
            <p:nvPr/>
          </p:nvCxnSpPr>
          <p:spPr>
            <a:xfrm rot="5400000">
              <a:off x="-1028462"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222"/>
            <p:cNvCxnSpPr/>
            <p:nvPr/>
          </p:nvCxnSpPr>
          <p:spPr>
            <a:xfrm rot="5400000">
              <a:off x="782876"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223"/>
            <p:cNvCxnSpPr/>
            <p:nvPr/>
          </p:nvCxnSpPr>
          <p:spPr>
            <a:xfrm rot="5400000">
              <a:off x="13726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224"/>
            <p:cNvCxnSpPr/>
            <p:nvPr/>
          </p:nvCxnSpPr>
          <p:spPr>
            <a:xfrm rot="5400000">
              <a:off x="1600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225"/>
            <p:cNvCxnSpPr/>
            <p:nvPr/>
          </p:nvCxnSpPr>
          <p:spPr>
            <a:xfrm rot="5400000">
              <a:off x="659051"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226"/>
            <p:cNvCxnSpPr/>
            <p:nvPr/>
          </p:nvCxnSpPr>
          <p:spPr>
            <a:xfrm rot="16200000" flipH="1">
              <a:off x="-1283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227"/>
            <p:cNvCxnSpPr/>
            <p:nvPr/>
          </p:nvCxnSpPr>
          <p:spPr>
            <a:xfrm rot="16200000" flipH="1">
              <a:off x="560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228"/>
            <p:cNvCxnSpPr/>
            <p:nvPr/>
          </p:nvCxnSpPr>
          <p:spPr>
            <a:xfrm rot="16200000" flipH="1">
              <a:off x="152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229"/>
            <p:cNvCxnSpPr/>
            <p:nvPr/>
          </p:nvCxnSpPr>
          <p:spPr>
            <a:xfrm rot="16200000" flipH="1">
              <a:off x="381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236"/>
            <p:cNvCxnSpPr/>
            <p:nvPr/>
          </p:nvCxnSpPr>
          <p:spPr>
            <a:xfrm rot="16200000" flipH="1">
              <a:off x="27434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237"/>
            <p:cNvCxnSpPr/>
            <p:nvPr/>
          </p:nvCxnSpPr>
          <p:spPr>
            <a:xfrm rot="16200000" flipH="1">
              <a:off x="20957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238"/>
            <p:cNvCxnSpPr/>
            <p:nvPr/>
          </p:nvCxnSpPr>
          <p:spPr>
            <a:xfrm rot="5400000">
              <a:off x="27053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239"/>
            <p:cNvCxnSpPr/>
            <p:nvPr/>
          </p:nvCxnSpPr>
          <p:spPr>
            <a:xfrm rot="5400000">
              <a:off x="1829038" y="3276046"/>
              <a:ext cx="6857524"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240"/>
            <p:cNvCxnSpPr/>
            <p:nvPr/>
          </p:nvCxnSpPr>
          <p:spPr>
            <a:xfrm rot="16200000" flipH="1">
              <a:off x="10670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241"/>
            <p:cNvCxnSpPr/>
            <p:nvPr/>
          </p:nvCxnSpPr>
          <p:spPr>
            <a:xfrm rot="16200000" flipH="1">
              <a:off x="2362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242"/>
            <p:cNvCxnSpPr/>
            <p:nvPr/>
          </p:nvCxnSpPr>
          <p:spPr>
            <a:xfrm rot="5400000">
              <a:off x="2646601" y="2722008"/>
              <a:ext cx="6857524"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243"/>
            <p:cNvCxnSpPr/>
            <p:nvPr/>
          </p:nvCxnSpPr>
          <p:spPr>
            <a:xfrm rot="5400000">
              <a:off x="30490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244"/>
            <p:cNvCxnSpPr/>
            <p:nvPr/>
          </p:nvCxnSpPr>
          <p:spPr>
            <a:xfrm rot="5400000">
              <a:off x="2895838"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245"/>
            <p:cNvCxnSpPr/>
            <p:nvPr/>
          </p:nvCxnSpPr>
          <p:spPr>
            <a:xfrm rot="5400000">
              <a:off x="2389426"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246"/>
            <p:cNvCxnSpPr/>
            <p:nvPr/>
          </p:nvCxnSpPr>
          <p:spPr>
            <a:xfrm rot="16200000" flipH="1">
              <a:off x="22370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247"/>
            <p:cNvCxnSpPr/>
            <p:nvPr/>
          </p:nvCxnSpPr>
          <p:spPr>
            <a:xfrm rot="16200000" flipH="1">
              <a:off x="17528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248"/>
            <p:cNvCxnSpPr/>
            <p:nvPr/>
          </p:nvCxnSpPr>
          <p:spPr>
            <a:xfrm rot="16200000" flipH="1">
              <a:off x="19814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249"/>
            <p:cNvCxnSpPr/>
            <p:nvPr/>
          </p:nvCxnSpPr>
          <p:spPr>
            <a:xfrm rot="5400000">
              <a:off x="3467338"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250"/>
            <p:cNvCxnSpPr/>
            <p:nvPr/>
          </p:nvCxnSpPr>
          <p:spPr>
            <a:xfrm rot="16200000" flipH="1">
              <a:off x="3467338"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251"/>
            <p:cNvCxnSpPr/>
            <p:nvPr/>
          </p:nvCxnSpPr>
          <p:spPr>
            <a:xfrm rot="5400000">
              <a:off x="4038839"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252"/>
            <p:cNvCxnSpPr/>
            <p:nvPr/>
          </p:nvCxnSpPr>
          <p:spPr>
            <a:xfrm rot="16200000" flipH="1">
              <a:off x="3886438"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253"/>
            <p:cNvCxnSpPr/>
            <p:nvPr/>
          </p:nvCxnSpPr>
          <p:spPr>
            <a:xfrm rot="5400000">
              <a:off x="4000738"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254"/>
            <p:cNvCxnSpPr/>
            <p:nvPr/>
          </p:nvCxnSpPr>
          <p:spPr>
            <a:xfrm rot="16200000" flipH="1">
              <a:off x="4572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256"/>
            <p:cNvCxnSpPr/>
            <p:nvPr/>
          </p:nvCxnSpPr>
          <p:spPr>
            <a:xfrm rot="16200000" flipH="1">
              <a:off x="37340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257"/>
            <p:cNvCxnSpPr/>
            <p:nvPr/>
          </p:nvCxnSpPr>
          <p:spPr>
            <a:xfrm rot="5400000">
              <a:off x="3619738"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258"/>
            <p:cNvCxnSpPr/>
            <p:nvPr/>
          </p:nvCxnSpPr>
          <p:spPr>
            <a:xfrm rot="16200000" flipH="1">
              <a:off x="42150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259"/>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260"/>
            <p:cNvCxnSpPr/>
            <p:nvPr/>
          </p:nvCxnSpPr>
          <p:spPr>
            <a:xfrm rot="16200000" flipH="1">
              <a:off x="4343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261"/>
            <p:cNvCxnSpPr/>
            <p:nvPr/>
          </p:nvCxnSpPr>
          <p:spPr>
            <a:xfrm rot="16200000" flipH="1">
              <a:off x="4572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263"/>
            <p:cNvCxnSpPr/>
            <p:nvPr/>
          </p:nvCxnSpPr>
          <p:spPr>
            <a:xfrm rot="16200000" flipH="1">
              <a:off x="5258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264"/>
            <p:cNvCxnSpPr/>
            <p:nvPr/>
          </p:nvCxnSpPr>
          <p:spPr>
            <a:xfrm rot="16200000" flipH="1">
              <a:off x="5067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265"/>
            <p:cNvCxnSpPr/>
            <p:nvPr/>
          </p:nvCxnSpPr>
          <p:spPr>
            <a:xfrm rot="5400000">
              <a:off x="5219938"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266"/>
            <p:cNvCxnSpPr/>
            <p:nvPr/>
          </p:nvCxnSpPr>
          <p:spPr>
            <a:xfrm rot="16200000" flipH="1">
              <a:off x="487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267"/>
            <p:cNvCxnSpPr/>
            <p:nvPr/>
          </p:nvCxnSpPr>
          <p:spPr>
            <a:xfrm rot="5400000">
              <a:off x="5528707" y="3318116"/>
              <a:ext cx="6887685"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269"/>
            <p:cNvCxnSpPr/>
            <p:nvPr/>
          </p:nvCxnSpPr>
          <p:spPr>
            <a:xfrm rot="5400000">
              <a:off x="4850051" y="3226833"/>
              <a:ext cx="6857524"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270"/>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277"/>
            <p:cNvCxnSpPr/>
            <p:nvPr/>
          </p:nvCxnSpPr>
          <p:spPr>
            <a:xfrm rot="5400000">
              <a:off x="5562839" y="3428446"/>
              <a:ext cx="6857524"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282"/>
            <p:cNvCxnSpPr/>
            <p:nvPr/>
          </p:nvCxnSpPr>
          <p:spPr>
            <a:xfrm rot="5400000">
              <a:off x="2552938" y="3390346"/>
              <a:ext cx="6857524"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288"/>
            <p:cNvCxnSpPr/>
            <p:nvPr/>
          </p:nvCxnSpPr>
          <p:spPr>
            <a:xfrm rot="16200000" flipH="1">
              <a:off x="3048238" y="3352246"/>
              <a:ext cx="6857524"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291"/>
            <p:cNvCxnSpPr/>
            <p:nvPr/>
          </p:nvCxnSpPr>
          <p:spPr>
            <a:xfrm rot="16200000" flipH="1">
              <a:off x="3238738" y="3237946"/>
              <a:ext cx="6857524"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293"/>
            <p:cNvCxnSpPr/>
            <p:nvPr/>
          </p:nvCxnSpPr>
          <p:spPr>
            <a:xfrm rot="5400000">
              <a:off x="2133838" y="3276046"/>
              <a:ext cx="6857524"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297"/>
            <p:cNvCxnSpPr/>
            <p:nvPr/>
          </p:nvCxnSpPr>
          <p:spPr>
            <a:xfrm rot="16200000" flipH="1">
              <a:off x="31482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298"/>
            <p:cNvCxnSpPr/>
            <p:nvPr/>
          </p:nvCxnSpPr>
          <p:spPr>
            <a:xfrm rot="5400000">
              <a:off x="37721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301"/>
            <p:cNvCxnSpPr/>
            <p:nvPr/>
          </p:nvCxnSpPr>
          <p:spPr>
            <a:xfrm rot="5400000">
              <a:off x="4229338" y="2933146"/>
              <a:ext cx="6857524"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306"/>
            <p:cNvCxnSpPr/>
            <p:nvPr/>
          </p:nvCxnSpPr>
          <p:spPr>
            <a:xfrm rot="16200000" flipH="1">
              <a:off x="1371044" y="3200640"/>
              <a:ext cx="6859112"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nvGrpSpPr>
          <p:cNvPr id="89" name="Group 93"/>
          <p:cNvGrpSpPr>
            <a:grpSpLocks/>
          </p:cNvGrpSpPr>
          <p:nvPr/>
        </p:nvGrpSpPr>
        <p:grpSpPr bwMode="auto">
          <a:xfrm>
            <a:off x="0" y="2057400"/>
            <a:ext cx="4802188" cy="2820988"/>
            <a:chOff x="0" y="2057400"/>
            <a:chExt cx="4801394" cy="2820988"/>
          </a:xfrm>
        </p:grpSpPr>
        <p:cxnSp>
          <p:nvCxnSpPr>
            <p:cNvPr id="90" name="Straight Connector 116"/>
            <p:cNvCxnSpPr/>
            <p:nvPr/>
          </p:nvCxnSpPr>
          <p:spPr>
            <a:xfrm>
              <a:off x="0" y="20574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117"/>
            <p:cNvCxnSpPr/>
            <p:nvPr/>
          </p:nvCxnSpPr>
          <p:spPr>
            <a:xfrm>
              <a:off x="0" y="48768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119"/>
            <p:cNvCxnSpPr/>
            <p:nvPr/>
          </p:nvCxnSpPr>
          <p:spPr>
            <a:xfrm rot="5400000">
              <a:off x="3391694" y="3467100"/>
              <a:ext cx="2817812"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93" name="Date Placeholder 3"/>
          <p:cNvSpPr>
            <a:spLocks noGrp="1"/>
          </p:cNvSpPr>
          <p:nvPr>
            <p:ph type="dt" sz="half" idx="10"/>
          </p:nvPr>
        </p:nvSpPr>
        <p:spPr/>
        <p:txBody>
          <a:bodyPr/>
          <a:lstStyle>
            <a:lvl1pPr>
              <a:defRPr/>
            </a:lvl1pPr>
          </a:lstStyle>
          <a:p>
            <a:pPr>
              <a:defRPr/>
            </a:pPr>
            <a:fld id="{CAB2FC14-AD46-4F4A-8E29-C9B523900FFF}" type="datetimeFigureOut">
              <a:rPr lang="ru-RU"/>
              <a:pPr>
                <a:defRPr/>
              </a:pPr>
              <a:t>04.03.2015</a:t>
            </a:fld>
            <a:endParaRPr lang="ru-RU" dirty="0"/>
          </a:p>
        </p:txBody>
      </p:sp>
      <p:sp>
        <p:nvSpPr>
          <p:cNvPr id="94" name="Footer Placeholder 4"/>
          <p:cNvSpPr>
            <a:spLocks noGrp="1"/>
          </p:cNvSpPr>
          <p:nvPr>
            <p:ph type="ftr" sz="quarter" idx="11"/>
          </p:nvPr>
        </p:nvSpPr>
        <p:spPr/>
        <p:txBody>
          <a:bodyPr/>
          <a:lstStyle>
            <a:lvl1pPr>
              <a:defRPr/>
            </a:lvl1pPr>
          </a:lstStyle>
          <a:p>
            <a:pPr>
              <a:defRPr/>
            </a:pPr>
            <a:endParaRPr lang="ru-RU"/>
          </a:p>
        </p:txBody>
      </p:sp>
      <p:sp>
        <p:nvSpPr>
          <p:cNvPr id="95" name="Slide Number Placeholder 5"/>
          <p:cNvSpPr>
            <a:spLocks noGrp="1"/>
          </p:cNvSpPr>
          <p:nvPr>
            <p:ph type="sldNum" sz="quarter" idx="12"/>
          </p:nvPr>
        </p:nvSpPr>
        <p:spPr/>
        <p:txBody>
          <a:bodyPr/>
          <a:lstStyle>
            <a:lvl1pPr>
              <a:defRPr/>
            </a:lvl1pPr>
          </a:lstStyle>
          <a:p>
            <a:pPr>
              <a:defRPr/>
            </a:pPr>
            <a:fld id="{32A8511E-D5C0-4C72-A021-EA061336AF11}"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59812BB-09F7-4F90-827B-DCFA2A8C277A}" type="datetimeFigureOut">
              <a:rPr lang="ru-RU"/>
              <a:pPr>
                <a:defRPr/>
              </a:pPr>
              <a:t>04.03.2015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943E25E-6933-45A8-87E5-91BAE3EEA3A1}"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13FCD0B-F6C4-4840-B897-A80B5DB17FCD}" type="datetimeFigureOut">
              <a:rPr lang="ru-RU"/>
              <a:pPr>
                <a:defRPr/>
              </a:pPr>
              <a:t>04.03.2015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4FCE077-D3EA-45CD-887E-912077F27A0F}"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3E9E5C73-E841-4A22-903A-B99D1AC3F979}" type="datetimeFigureOut">
              <a:rPr lang="ru-RU"/>
              <a:pPr>
                <a:defRPr/>
              </a:pPr>
              <a:t>04.03.2015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C43CD00-49A0-49E7-9B93-3587BC398E73}"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4" name="Group 92"/>
          <p:cNvGrpSpPr>
            <a:grpSpLocks/>
          </p:cNvGrpSpPr>
          <p:nvPr/>
        </p:nvGrpSpPr>
        <p:grpSpPr bwMode="auto">
          <a:xfrm>
            <a:off x="0" y="-30163"/>
            <a:ext cx="9067800" cy="4846638"/>
            <a:chOff x="1" y="-30477"/>
            <a:chExt cx="9067799" cy="4526277"/>
          </a:xfrm>
        </p:grpSpPr>
        <p:cxnSp>
          <p:nvCxnSpPr>
            <p:cNvPr id="5" name="Straight Connector 7"/>
            <p:cNvCxnSpPr/>
            <p:nvPr/>
          </p:nvCxnSpPr>
          <p:spPr>
            <a:xfrm rot="16200000" flipH="1">
              <a:off x="-2715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rot="16200000" flipH="1">
              <a:off x="-4620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rot="5400000">
              <a:off x="-3096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5400000">
              <a:off x="-206226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1"/>
            <p:cNvCxnSpPr/>
            <p:nvPr/>
          </p:nvCxnSpPr>
          <p:spPr>
            <a:xfrm rot="16200000" flipH="1">
              <a:off x="-213846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12"/>
            <p:cNvCxnSpPr/>
            <p:nvPr/>
          </p:nvCxnSpPr>
          <p:spPr>
            <a:xfrm rot="16200000" flipH="1">
              <a:off x="-195360" y="1785840"/>
              <a:ext cx="450552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3"/>
            <p:cNvCxnSpPr/>
            <p:nvPr/>
          </p:nvCxnSpPr>
          <p:spPr>
            <a:xfrm rot="16200000" flipH="1">
              <a:off x="-1643160"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4"/>
            <p:cNvCxnSpPr/>
            <p:nvPr/>
          </p:nvCxnSpPr>
          <p:spPr>
            <a:xfrm rot="5400000">
              <a:off x="-152886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5"/>
            <p:cNvCxnSpPr/>
            <p:nvPr/>
          </p:nvCxnSpPr>
          <p:spPr>
            <a:xfrm rot="16200000" flipH="1">
              <a:off x="-95736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6"/>
            <p:cNvCxnSpPr/>
            <p:nvPr/>
          </p:nvCxnSpPr>
          <p:spPr>
            <a:xfrm rot="16200000" flipH="1">
              <a:off x="-194796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p:nvCxnSpPr>
          <p:spPr>
            <a:xfrm rot="16200000" flipH="1">
              <a:off x="-652560"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8"/>
            <p:cNvCxnSpPr/>
            <p:nvPr/>
          </p:nvCxnSpPr>
          <p:spPr>
            <a:xfrm rot="16200000" flipH="1">
              <a:off x="-16431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9"/>
            <p:cNvCxnSpPr/>
            <p:nvPr/>
          </p:nvCxnSpPr>
          <p:spPr>
            <a:xfrm rot="16200000" flipH="1">
              <a:off x="-1790370" y="2019629"/>
              <a:ext cx="4495143"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20"/>
            <p:cNvCxnSpPr/>
            <p:nvPr/>
          </p:nvCxnSpPr>
          <p:spPr>
            <a:xfrm rot="5400000">
              <a:off x="-555722"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1"/>
            <p:cNvCxnSpPr/>
            <p:nvPr/>
          </p:nvCxnSpPr>
          <p:spPr>
            <a:xfrm rot="5400000">
              <a:off x="34034"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22"/>
            <p:cNvCxnSpPr/>
            <p:nvPr/>
          </p:nvCxnSpPr>
          <p:spPr>
            <a:xfrm rot="5400000">
              <a:off x="2618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3"/>
            <p:cNvCxnSpPr/>
            <p:nvPr/>
          </p:nvCxnSpPr>
          <p:spPr>
            <a:xfrm rot="5400000">
              <a:off x="-67954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4"/>
            <p:cNvCxnSpPr/>
            <p:nvPr/>
          </p:nvCxnSpPr>
          <p:spPr>
            <a:xfrm rot="16200000" flipH="1">
              <a:off x="-1466947"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25"/>
            <p:cNvCxnSpPr/>
            <p:nvPr/>
          </p:nvCxnSpPr>
          <p:spPr>
            <a:xfrm rot="16200000" flipH="1">
              <a:off x="-777972"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6"/>
            <p:cNvCxnSpPr/>
            <p:nvPr/>
          </p:nvCxnSpPr>
          <p:spPr>
            <a:xfrm rot="16200000" flipH="1">
              <a:off x="-11859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7"/>
            <p:cNvCxnSpPr/>
            <p:nvPr/>
          </p:nvCxnSpPr>
          <p:spPr>
            <a:xfrm rot="16200000" flipH="1">
              <a:off x="-9573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8"/>
            <p:cNvCxnSpPr/>
            <p:nvPr/>
          </p:nvCxnSpPr>
          <p:spPr>
            <a:xfrm rot="16200000" flipH="1">
              <a:off x="224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9"/>
            <p:cNvCxnSpPr/>
            <p:nvPr/>
          </p:nvCxnSpPr>
          <p:spPr>
            <a:xfrm rot="16200000" flipH="1">
              <a:off x="2052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30"/>
            <p:cNvCxnSpPr/>
            <p:nvPr/>
          </p:nvCxnSpPr>
          <p:spPr>
            <a:xfrm rot="5400000">
              <a:off x="2204939" y="2052540"/>
              <a:ext cx="450552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31"/>
            <p:cNvCxnSpPr/>
            <p:nvPr/>
          </p:nvCxnSpPr>
          <p:spPr>
            <a:xfrm rot="5400000">
              <a:off x="45234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32"/>
            <p:cNvCxnSpPr/>
            <p:nvPr/>
          </p:nvCxnSpPr>
          <p:spPr>
            <a:xfrm rot="16200000" flipH="1">
              <a:off x="37614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3"/>
            <p:cNvCxnSpPr/>
            <p:nvPr/>
          </p:nvCxnSpPr>
          <p:spPr>
            <a:xfrm rot="5400000">
              <a:off x="1024634"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4"/>
            <p:cNvCxnSpPr/>
            <p:nvPr/>
          </p:nvCxnSpPr>
          <p:spPr>
            <a:xfrm rot="16200000" flipH="1">
              <a:off x="871440" y="2014440"/>
              <a:ext cx="450552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5"/>
            <p:cNvCxnSpPr/>
            <p:nvPr/>
          </p:nvCxnSpPr>
          <p:spPr>
            <a:xfrm rot="5400000">
              <a:off x="98574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Connector 36"/>
            <p:cNvCxnSpPr/>
            <p:nvPr/>
          </p:nvCxnSpPr>
          <p:spPr>
            <a:xfrm rot="16200000" flipH="1">
              <a:off x="155724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7"/>
            <p:cNvCxnSpPr/>
            <p:nvPr/>
          </p:nvCxnSpPr>
          <p:spPr>
            <a:xfrm rot="16200000" flipH="1">
              <a:off x="5666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8"/>
            <p:cNvCxnSpPr/>
            <p:nvPr/>
          </p:nvCxnSpPr>
          <p:spPr>
            <a:xfrm rot="16200000" flipH="1">
              <a:off x="18620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9"/>
            <p:cNvCxnSpPr/>
            <p:nvPr/>
          </p:nvCxnSpPr>
          <p:spPr>
            <a:xfrm rot="16200000" flipH="1">
              <a:off x="8714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40"/>
            <p:cNvCxnSpPr/>
            <p:nvPr/>
          </p:nvCxnSpPr>
          <p:spPr>
            <a:xfrm rot="5400000">
              <a:off x="147540"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41"/>
            <p:cNvCxnSpPr/>
            <p:nvPr/>
          </p:nvCxnSpPr>
          <p:spPr>
            <a:xfrm rot="5400000">
              <a:off x="1958878"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42"/>
            <p:cNvCxnSpPr/>
            <p:nvPr/>
          </p:nvCxnSpPr>
          <p:spPr>
            <a:xfrm rot="5400000">
              <a:off x="25486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3"/>
            <p:cNvCxnSpPr/>
            <p:nvPr/>
          </p:nvCxnSpPr>
          <p:spPr>
            <a:xfrm rot="5400000">
              <a:off x="2776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4"/>
            <p:cNvCxnSpPr/>
            <p:nvPr/>
          </p:nvCxnSpPr>
          <p:spPr>
            <a:xfrm rot="5400000">
              <a:off x="1835053"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45"/>
            <p:cNvCxnSpPr/>
            <p:nvPr/>
          </p:nvCxnSpPr>
          <p:spPr>
            <a:xfrm rot="16200000" flipH="1">
              <a:off x="1047653"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46"/>
            <p:cNvCxnSpPr/>
            <p:nvPr/>
          </p:nvCxnSpPr>
          <p:spPr>
            <a:xfrm rot="16200000" flipH="1">
              <a:off x="1736628"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7"/>
            <p:cNvCxnSpPr/>
            <p:nvPr/>
          </p:nvCxnSpPr>
          <p:spPr>
            <a:xfrm rot="16200000" flipH="1">
              <a:off x="13286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8"/>
            <p:cNvCxnSpPr/>
            <p:nvPr/>
          </p:nvCxnSpPr>
          <p:spPr>
            <a:xfrm rot="16200000" flipH="1">
              <a:off x="15572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49"/>
            <p:cNvCxnSpPr/>
            <p:nvPr/>
          </p:nvCxnSpPr>
          <p:spPr>
            <a:xfrm rot="16200000" flipH="1">
              <a:off x="39194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50"/>
            <p:cNvCxnSpPr/>
            <p:nvPr/>
          </p:nvCxnSpPr>
          <p:spPr>
            <a:xfrm rot="16200000" flipH="1">
              <a:off x="32717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51"/>
            <p:cNvCxnSpPr/>
            <p:nvPr/>
          </p:nvCxnSpPr>
          <p:spPr>
            <a:xfrm rot="5400000">
              <a:off x="38813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52"/>
            <p:cNvCxnSpPr/>
            <p:nvPr/>
          </p:nvCxnSpPr>
          <p:spPr>
            <a:xfrm rot="5400000">
              <a:off x="3005039" y="2090640"/>
              <a:ext cx="4505521"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3"/>
            <p:cNvCxnSpPr/>
            <p:nvPr/>
          </p:nvCxnSpPr>
          <p:spPr>
            <a:xfrm rot="16200000" flipH="1">
              <a:off x="22430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4"/>
            <p:cNvCxnSpPr/>
            <p:nvPr/>
          </p:nvCxnSpPr>
          <p:spPr>
            <a:xfrm rot="16200000" flipH="1">
              <a:off x="3538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5"/>
            <p:cNvCxnSpPr/>
            <p:nvPr/>
          </p:nvCxnSpPr>
          <p:spPr>
            <a:xfrm rot="5400000">
              <a:off x="3822602" y="1536602"/>
              <a:ext cx="4505521"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6"/>
            <p:cNvCxnSpPr/>
            <p:nvPr/>
          </p:nvCxnSpPr>
          <p:spPr>
            <a:xfrm rot="5400000">
              <a:off x="42250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57"/>
            <p:cNvCxnSpPr/>
            <p:nvPr/>
          </p:nvCxnSpPr>
          <p:spPr>
            <a:xfrm rot="5400000">
              <a:off x="4071839"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8"/>
            <p:cNvCxnSpPr/>
            <p:nvPr/>
          </p:nvCxnSpPr>
          <p:spPr>
            <a:xfrm rot="5400000">
              <a:off x="356542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9"/>
            <p:cNvCxnSpPr/>
            <p:nvPr/>
          </p:nvCxnSpPr>
          <p:spPr>
            <a:xfrm rot="16200000" flipH="1">
              <a:off x="34130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60"/>
            <p:cNvCxnSpPr/>
            <p:nvPr/>
          </p:nvCxnSpPr>
          <p:spPr>
            <a:xfrm rot="16200000" flipH="1">
              <a:off x="29288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61"/>
            <p:cNvCxnSpPr/>
            <p:nvPr/>
          </p:nvCxnSpPr>
          <p:spPr>
            <a:xfrm rot="16200000" flipH="1">
              <a:off x="3081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62"/>
            <p:cNvCxnSpPr/>
            <p:nvPr/>
          </p:nvCxnSpPr>
          <p:spPr>
            <a:xfrm rot="5400000">
              <a:off x="4643339"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3"/>
            <p:cNvCxnSpPr/>
            <p:nvPr/>
          </p:nvCxnSpPr>
          <p:spPr>
            <a:xfrm rot="16200000" flipH="1">
              <a:off x="4643339"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4"/>
            <p:cNvCxnSpPr/>
            <p:nvPr/>
          </p:nvCxnSpPr>
          <p:spPr>
            <a:xfrm rot="5400000">
              <a:off x="5215633"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5"/>
            <p:cNvCxnSpPr/>
            <p:nvPr/>
          </p:nvCxnSpPr>
          <p:spPr>
            <a:xfrm rot="16200000" flipH="1">
              <a:off x="5062439"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6"/>
            <p:cNvCxnSpPr/>
            <p:nvPr/>
          </p:nvCxnSpPr>
          <p:spPr>
            <a:xfrm rot="5400000">
              <a:off x="5176739"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7"/>
            <p:cNvCxnSpPr/>
            <p:nvPr/>
          </p:nvCxnSpPr>
          <p:spPr>
            <a:xfrm rot="16200000" flipH="1">
              <a:off x="57482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8"/>
            <p:cNvCxnSpPr/>
            <p:nvPr/>
          </p:nvCxnSpPr>
          <p:spPr>
            <a:xfrm rot="16200000" flipH="1">
              <a:off x="49100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69"/>
            <p:cNvCxnSpPr/>
            <p:nvPr/>
          </p:nvCxnSpPr>
          <p:spPr>
            <a:xfrm rot="5400000">
              <a:off x="4795739"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70"/>
            <p:cNvCxnSpPr/>
            <p:nvPr/>
          </p:nvCxnSpPr>
          <p:spPr>
            <a:xfrm rot="16200000" flipH="1">
              <a:off x="53910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71"/>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72"/>
            <p:cNvCxnSpPr/>
            <p:nvPr/>
          </p:nvCxnSpPr>
          <p:spPr>
            <a:xfrm rot="16200000" flipH="1">
              <a:off x="55196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3"/>
            <p:cNvCxnSpPr/>
            <p:nvPr/>
          </p:nvCxnSpPr>
          <p:spPr>
            <a:xfrm rot="16200000" flipH="1">
              <a:off x="5748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74"/>
            <p:cNvCxnSpPr/>
            <p:nvPr/>
          </p:nvCxnSpPr>
          <p:spPr>
            <a:xfrm rot="16200000" flipH="1">
              <a:off x="6434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5"/>
            <p:cNvCxnSpPr/>
            <p:nvPr/>
          </p:nvCxnSpPr>
          <p:spPr>
            <a:xfrm rot="16200000" flipH="1">
              <a:off x="6243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6"/>
            <p:cNvCxnSpPr/>
            <p:nvPr/>
          </p:nvCxnSpPr>
          <p:spPr>
            <a:xfrm rot="5400000">
              <a:off x="63959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7"/>
            <p:cNvCxnSpPr/>
            <p:nvPr/>
          </p:nvCxnSpPr>
          <p:spPr>
            <a:xfrm rot="16200000" flipH="1">
              <a:off x="605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8"/>
            <p:cNvCxnSpPr/>
            <p:nvPr/>
          </p:nvCxnSpPr>
          <p:spPr>
            <a:xfrm rot="5400000">
              <a:off x="6709412" y="2137412"/>
              <a:ext cx="4526277"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79"/>
            <p:cNvCxnSpPr/>
            <p:nvPr/>
          </p:nvCxnSpPr>
          <p:spPr>
            <a:xfrm rot="5400000">
              <a:off x="6026052" y="2041427"/>
              <a:ext cx="4505521"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80"/>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81"/>
            <p:cNvCxnSpPr/>
            <p:nvPr/>
          </p:nvCxnSpPr>
          <p:spPr>
            <a:xfrm rot="5400000">
              <a:off x="6738840" y="2241452"/>
              <a:ext cx="4505521"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82"/>
            <p:cNvCxnSpPr/>
            <p:nvPr/>
          </p:nvCxnSpPr>
          <p:spPr>
            <a:xfrm rot="5400000">
              <a:off x="3728939" y="2204940"/>
              <a:ext cx="450552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3"/>
            <p:cNvCxnSpPr/>
            <p:nvPr/>
          </p:nvCxnSpPr>
          <p:spPr>
            <a:xfrm rot="16200000" flipH="1">
              <a:off x="4224239" y="2166840"/>
              <a:ext cx="450552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4"/>
            <p:cNvCxnSpPr/>
            <p:nvPr/>
          </p:nvCxnSpPr>
          <p:spPr>
            <a:xfrm rot="16200000" flipH="1">
              <a:off x="4414739" y="2052540"/>
              <a:ext cx="450552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5"/>
            <p:cNvCxnSpPr/>
            <p:nvPr/>
          </p:nvCxnSpPr>
          <p:spPr>
            <a:xfrm rot="5400000">
              <a:off x="3309839" y="2090640"/>
              <a:ext cx="450552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6"/>
            <p:cNvCxnSpPr/>
            <p:nvPr/>
          </p:nvCxnSpPr>
          <p:spPr>
            <a:xfrm rot="16200000" flipH="1">
              <a:off x="43242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7"/>
            <p:cNvCxnSpPr/>
            <p:nvPr/>
          </p:nvCxnSpPr>
          <p:spPr>
            <a:xfrm rot="5400000">
              <a:off x="49481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8"/>
            <p:cNvCxnSpPr/>
            <p:nvPr/>
          </p:nvCxnSpPr>
          <p:spPr>
            <a:xfrm rot="5400000">
              <a:off x="5405339" y="1747740"/>
              <a:ext cx="450552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9"/>
            <p:cNvCxnSpPr/>
            <p:nvPr/>
          </p:nvCxnSpPr>
          <p:spPr>
            <a:xfrm rot="16200000" flipH="1">
              <a:off x="25478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93"/>
          <p:cNvSpPr/>
          <p:nvPr/>
        </p:nvSpPr>
        <p:spPr>
          <a:xfrm>
            <a:off x="0" y="4311650"/>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cxnSp>
        <p:nvCxnSpPr>
          <p:cNvPr id="89" name="Straight Connector 95"/>
          <p:cNvCxnSpPr/>
          <p:nvPr/>
        </p:nvCxnSpPr>
        <p:spPr>
          <a:xfrm>
            <a:off x="0" y="438785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Straight Connector 96"/>
          <p:cNvCxnSpPr/>
          <p:nvPr/>
        </p:nvCxnSpPr>
        <p:spPr>
          <a:xfrm>
            <a:off x="0" y="6138863"/>
            <a:ext cx="9144000"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91" name="Date Placeholder 1"/>
          <p:cNvSpPr>
            <a:spLocks noGrp="1"/>
          </p:cNvSpPr>
          <p:nvPr>
            <p:ph type="dt" sz="half" idx="10"/>
          </p:nvPr>
        </p:nvSpPr>
        <p:spPr/>
        <p:txBody>
          <a:bodyPr/>
          <a:lstStyle>
            <a:lvl1pPr>
              <a:defRPr/>
            </a:lvl1pPr>
          </a:lstStyle>
          <a:p>
            <a:pPr>
              <a:defRPr/>
            </a:pPr>
            <a:fld id="{40D57867-09E7-4D86-9058-704836848F70}" type="datetimeFigureOut">
              <a:rPr lang="ru-RU"/>
              <a:pPr>
                <a:defRPr/>
              </a:pPr>
              <a:t>04.03.2015</a:t>
            </a:fld>
            <a:endParaRPr lang="ru-RU" dirty="0"/>
          </a:p>
        </p:txBody>
      </p:sp>
      <p:sp>
        <p:nvSpPr>
          <p:cNvPr id="92" name="Footer Placeholder 90"/>
          <p:cNvSpPr>
            <a:spLocks noGrp="1"/>
          </p:cNvSpPr>
          <p:nvPr>
            <p:ph type="ftr" sz="quarter" idx="11"/>
          </p:nvPr>
        </p:nvSpPr>
        <p:spPr/>
        <p:txBody>
          <a:bodyPr/>
          <a:lstStyle>
            <a:lvl1pPr>
              <a:defRPr/>
            </a:lvl1pPr>
          </a:lstStyle>
          <a:p>
            <a:pPr>
              <a:defRPr/>
            </a:pPr>
            <a:endParaRPr lang="ru-RU"/>
          </a:p>
        </p:txBody>
      </p:sp>
      <p:sp>
        <p:nvSpPr>
          <p:cNvPr id="93" name="Slide Number Placeholder 91"/>
          <p:cNvSpPr>
            <a:spLocks noGrp="1"/>
          </p:cNvSpPr>
          <p:nvPr>
            <p:ph type="sldNum" sz="quarter" idx="12"/>
          </p:nvPr>
        </p:nvSpPr>
        <p:spPr/>
        <p:txBody>
          <a:bodyPr/>
          <a:lstStyle>
            <a:lvl1pPr>
              <a:defRPr/>
            </a:lvl1pPr>
          </a:lstStyle>
          <a:p>
            <a:pPr>
              <a:defRPr/>
            </a:pPr>
            <a:fld id="{E9C39053-970B-4D27-8B3A-547B6B2998F6}" type="slidenum">
              <a:rPr lang="ru-RU"/>
              <a:pPr>
                <a:defRPr/>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39BB4A58-9E65-477D-92C1-7FA6E1E9A4E2}" type="datetimeFigureOut">
              <a:rPr lang="ru-RU"/>
              <a:pPr>
                <a:defRPr/>
              </a:pPr>
              <a:t>04.03.2015</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32FF4F4-9915-4934-91F7-74CE725A6EE6}"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fld id="{ACF60ECA-560F-4135-A667-FBCDA47581D5}" type="datetimeFigureOut">
              <a:rPr lang="ru-RU"/>
              <a:pPr>
                <a:defRPr/>
              </a:pPr>
              <a:t>04.03.2015</a:t>
            </a:fld>
            <a:endParaRPr lang="ru-RU" dirty="0"/>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82817B83-71B1-48E1-88C6-EE6FCED83FCC}"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EF87634D-A182-4578-8D28-54693A386BF4}" type="datetimeFigureOut">
              <a:rPr lang="ru-RU"/>
              <a:pPr>
                <a:defRPr/>
              </a:pPr>
              <a:t>04.03.2015</a:t>
            </a:fld>
            <a:endParaRPr lang="ru-RU" dirty="0"/>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B6583700-F594-4101-82D2-EC6CB24D0EAA}"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3FC228E-705C-4ECE-AC6B-20B4E24412A8}" type="datetimeFigureOut">
              <a:rPr lang="ru-RU"/>
              <a:pPr>
                <a:defRPr/>
              </a:pPr>
              <a:t>04.03.2015</a:t>
            </a:fld>
            <a:endParaRPr lang="ru-RU" dirty="0"/>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6CEDE313-B908-47D1-8ED3-CA9517CAAE79}"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ectangle 36"/>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cxnSp>
        <p:nvCxnSpPr>
          <p:cNvPr id="6" name="Straight Connector 38"/>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40"/>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42"/>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152400" y="1901952"/>
            <a:ext cx="2377440" cy="1371600"/>
          </a:xfrm>
        </p:spPr>
        <p:txBody>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Date Placeholder 4"/>
          <p:cNvSpPr>
            <a:spLocks noGrp="1"/>
          </p:cNvSpPr>
          <p:nvPr>
            <p:ph type="dt" sz="half" idx="10"/>
          </p:nvPr>
        </p:nvSpPr>
        <p:spPr/>
        <p:txBody>
          <a:bodyPr/>
          <a:lstStyle>
            <a:lvl1pPr>
              <a:defRPr/>
            </a:lvl1pPr>
          </a:lstStyle>
          <a:p>
            <a:pPr>
              <a:defRPr/>
            </a:pPr>
            <a:fld id="{C761D019-E12F-4C64-AAEF-15AAFE13AF29}" type="datetimeFigureOut">
              <a:rPr lang="ru-RU"/>
              <a:pPr>
                <a:defRPr/>
              </a:pPr>
              <a:t>04.03.2015</a:t>
            </a:fld>
            <a:endParaRPr lang="ru-RU" dirty="0"/>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4C2281EE-686E-4758-9FCA-C7DD5433C594}"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32"/>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cxnSp>
        <p:nvCxnSpPr>
          <p:cNvPr id="6" name="Straight Connector 33"/>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34"/>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59"/>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US" noProof="0" dirty="0"/>
          </a:p>
        </p:txBody>
      </p:sp>
      <p:sp>
        <p:nvSpPr>
          <p:cNvPr id="2" name="Title 1"/>
          <p:cNvSpPr>
            <a:spLocks noGrp="1"/>
          </p:cNvSpPr>
          <p:nvPr>
            <p:ph type="title"/>
          </p:nvPr>
        </p:nvSpPr>
        <p:spPr>
          <a:xfrm>
            <a:off x="155448" y="1905000"/>
            <a:ext cx="2377440" cy="1371600"/>
          </a:xfrm>
        </p:spPr>
        <p:txBody>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Date Placeholder 4"/>
          <p:cNvSpPr>
            <a:spLocks noGrp="1"/>
          </p:cNvSpPr>
          <p:nvPr>
            <p:ph type="dt" sz="half" idx="10"/>
          </p:nvPr>
        </p:nvSpPr>
        <p:spPr/>
        <p:txBody>
          <a:bodyPr/>
          <a:lstStyle>
            <a:lvl1pPr>
              <a:defRPr/>
            </a:lvl1pPr>
          </a:lstStyle>
          <a:p>
            <a:pPr>
              <a:defRPr/>
            </a:pPr>
            <a:fld id="{B8EE14BE-8CB9-40ED-B29F-994D3BB87CFE}" type="datetimeFigureOut">
              <a:rPr lang="ru-RU"/>
              <a:pPr>
                <a:defRPr/>
              </a:pPr>
              <a:t>04.03.2015</a:t>
            </a:fld>
            <a:endParaRPr lang="ru-RU" dirty="0"/>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157D464B-3180-4CF9-A58F-D46654A29421}"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225" y="136525"/>
            <a:ext cx="8869363" cy="658495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457200" y="631190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defRPr>
            </a:lvl1pPr>
          </a:lstStyle>
          <a:p>
            <a:pPr>
              <a:defRPr/>
            </a:pPr>
            <a:fld id="{4E13DFE2-9ECA-4D89-A371-0CF839E8121B}" type="datetimeFigureOut">
              <a:rPr lang="ru-RU"/>
              <a:pPr>
                <a:defRPr/>
              </a:pPr>
              <a:t>04.03.2015</a:t>
            </a:fld>
            <a:endParaRPr lang="ru-RU" dirty="0"/>
          </a:p>
        </p:txBody>
      </p:sp>
      <p:sp>
        <p:nvSpPr>
          <p:cNvPr id="5" name="Footer Placeholder 4"/>
          <p:cNvSpPr>
            <a:spLocks noGrp="1"/>
          </p:cNvSpPr>
          <p:nvPr>
            <p:ph type="ftr" sz="quarter" idx="3"/>
          </p:nvPr>
        </p:nvSpPr>
        <p:spPr>
          <a:xfrm>
            <a:off x="2830513" y="6311900"/>
            <a:ext cx="3482975"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defRPr>
            </a:lvl1pPr>
          </a:lstStyle>
          <a:p>
            <a:pPr>
              <a:defRPr/>
            </a:pPr>
            <a:endParaRPr lang="ru-RU"/>
          </a:p>
        </p:txBody>
      </p:sp>
      <p:sp>
        <p:nvSpPr>
          <p:cNvPr id="6" name="Slide Number Placeholder 5"/>
          <p:cNvSpPr>
            <a:spLocks noGrp="1"/>
          </p:cNvSpPr>
          <p:nvPr>
            <p:ph type="sldNum" sz="quarter" idx="4"/>
          </p:nvPr>
        </p:nvSpPr>
        <p:spPr>
          <a:xfrm>
            <a:off x="6553200" y="631190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defRPr>
            </a:lvl1pPr>
          </a:lstStyle>
          <a:p>
            <a:pPr>
              <a:defRPr/>
            </a:pPr>
            <a:fld id="{CEBF37D8-A8BB-4D34-A48E-B1189B39E0BB}" type="slidenum">
              <a:rPr lang="ru-RU"/>
              <a:pPr>
                <a:defRPr/>
              </a:pPr>
              <a:t>‹#›</a:t>
            </a:fld>
            <a:endParaRPr lang="ru-RU" dirty="0"/>
          </a:p>
        </p:txBody>
      </p:sp>
    </p:spTree>
  </p:cSld>
  <p:clrMap bg1="dk1" tx1="lt1" bg2="dk2" tx2="lt2" accent1="accent1" accent2="accent2" accent3="accent3" accent4="accent4" accent5="accent5" accent6="accent6" hlink="hlink" folHlink="folHlink"/>
  <p:sldLayoutIdLst>
    <p:sldLayoutId id="2147483720" r:id="rId1"/>
    <p:sldLayoutId id="2147483719" r:id="rId2"/>
    <p:sldLayoutId id="2147483721" r:id="rId3"/>
    <p:sldLayoutId id="2147483718" r:id="rId4"/>
    <p:sldLayoutId id="2147483717" r:id="rId5"/>
    <p:sldLayoutId id="2147483716" r:id="rId6"/>
    <p:sldLayoutId id="2147483715" r:id="rId7"/>
    <p:sldLayoutId id="2147483722" r:id="rId8"/>
    <p:sldLayoutId id="2147483723" r:id="rId9"/>
    <p:sldLayoutId id="2147483714" r:id="rId10"/>
    <p:sldLayoutId id="2147483713" r:id="rId11"/>
  </p:sldLayoutIdLst>
  <p:txStyles>
    <p:titleStyle>
      <a:lvl1pPr algn="l" rtl="0" fontAlgn="base">
        <a:spcBef>
          <a:spcPct val="0"/>
        </a:spcBef>
        <a:spcAft>
          <a:spcPct val="0"/>
        </a:spcAft>
        <a:tabLst>
          <a:tab pos="3830638" algn="l"/>
        </a:tabLst>
        <a:defRPr sz="3600" b="1" kern="1200" spc="50">
          <a:ln w="13335" cmpd="sng">
            <a:solidFill>
              <a:schemeClr val="accent1">
                <a:lumMod val="50000"/>
              </a:schemeClr>
            </a:solidFill>
            <a:prstDash val="solid"/>
          </a:ln>
          <a:solidFill>
            <a:srgbClr val="FEFEFE"/>
          </a:solidFill>
          <a:latin typeface="+mj-lt"/>
          <a:ea typeface="+mj-ea"/>
          <a:cs typeface="+mj-cs"/>
        </a:defRPr>
      </a:lvl1pPr>
      <a:lvl2pPr algn="l" rtl="0" fontAlgn="base">
        <a:spcBef>
          <a:spcPct val="0"/>
        </a:spcBef>
        <a:spcAft>
          <a:spcPct val="0"/>
        </a:spcAft>
        <a:tabLst>
          <a:tab pos="3830638" algn="l"/>
        </a:tabLst>
        <a:defRPr sz="3600" b="1">
          <a:solidFill>
            <a:srgbClr val="FEFEFE"/>
          </a:solidFill>
          <a:latin typeface="Calibri" pitchFamily="34" charset="0"/>
        </a:defRPr>
      </a:lvl2pPr>
      <a:lvl3pPr algn="l" rtl="0" fontAlgn="base">
        <a:spcBef>
          <a:spcPct val="0"/>
        </a:spcBef>
        <a:spcAft>
          <a:spcPct val="0"/>
        </a:spcAft>
        <a:tabLst>
          <a:tab pos="3830638" algn="l"/>
        </a:tabLst>
        <a:defRPr sz="3600" b="1">
          <a:solidFill>
            <a:srgbClr val="FEFEFE"/>
          </a:solidFill>
          <a:latin typeface="Calibri" pitchFamily="34" charset="0"/>
        </a:defRPr>
      </a:lvl3pPr>
      <a:lvl4pPr algn="l" rtl="0" fontAlgn="base">
        <a:spcBef>
          <a:spcPct val="0"/>
        </a:spcBef>
        <a:spcAft>
          <a:spcPct val="0"/>
        </a:spcAft>
        <a:tabLst>
          <a:tab pos="3830638" algn="l"/>
        </a:tabLst>
        <a:defRPr sz="3600" b="1">
          <a:solidFill>
            <a:srgbClr val="FEFEFE"/>
          </a:solidFill>
          <a:latin typeface="Calibri" pitchFamily="34" charset="0"/>
        </a:defRPr>
      </a:lvl4pPr>
      <a:lvl5pPr algn="l" rtl="0" fontAlgn="base">
        <a:spcBef>
          <a:spcPct val="0"/>
        </a:spcBef>
        <a:spcAft>
          <a:spcPct val="0"/>
        </a:spcAft>
        <a:tabLst>
          <a:tab pos="3830638" algn="l"/>
        </a:tabLst>
        <a:defRPr sz="3600" b="1">
          <a:solidFill>
            <a:srgbClr val="FEFEFE"/>
          </a:solidFill>
          <a:latin typeface="Calibri" pitchFamily="34" charset="0"/>
        </a:defRPr>
      </a:lvl5pPr>
      <a:lvl6pPr marL="457200" algn="l" rtl="0" fontAlgn="base">
        <a:spcBef>
          <a:spcPct val="0"/>
        </a:spcBef>
        <a:spcAft>
          <a:spcPct val="0"/>
        </a:spcAft>
        <a:tabLst>
          <a:tab pos="3830638" algn="l"/>
        </a:tabLst>
        <a:defRPr sz="3600" b="1">
          <a:solidFill>
            <a:srgbClr val="FEFEFE"/>
          </a:solidFill>
          <a:latin typeface="Calibri" pitchFamily="34" charset="0"/>
        </a:defRPr>
      </a:lvl6pPr>
      <a:lvl7pPr marL="914400" algn="l" rtl="0" fontAlgn="base">
        <a:spcBef>
          <a:spcPct val="0"/>
        </a:spcBef>
        <a:spcAft>
          <a:spcPct val="0"/>
        </a:spcAft>
        <a:tabLst>
          <a:tab pos="3830638" algn="l"/>
        </a:tabLst>
        <a:defRPr sz="3600" b="1">
          <a:solidFill>
            <a:srgbClr val="FEFEFE"/>
          </a:solidFill>
          <a:latin typeface="Calibri" pitchFamily="34" charset="0"/>
        </a:defRPr>
      </a:lvl7pPr>
      <a:lvl8pPr marL="1371600" algn="l" rtl="0" fontAlgn="base">
        <a:spcBef>
          <a:spcPct val="0"/>
        </a:spcBef>
        <a:spcAft>
          <a:spcPct val="0"/>
        </a:spcAft>
        <a:tabLst>
          <a:tab pos="3830638" algn="l"/>
        </a:tabLst>
        <a:defRPr sz="3600" b="1">
          <a:solidFill>
            <a:srgbClr val="FEFEFE"/>
          </a:solidFill>
          <a:latin typeface="Calibri" pitchFamily="34" charset="0"/>
        </a:defRPr>
      </a:lvl8pPr>
      <a:lvl9pPr marL="1828800" algn="l" rtl="0" fontAlgn="base">
        <a:spcBef>
          <a:spcPct val="0"/>
        </a:spcBef>
        <a:spcAft>
          <a:spcPct val="0"/>
        </a:spcAft>
        <a:tabLst>
          <a:tab pos="3830638" algn="l"/>
        </a:tabLst>
        <a:defRPr sz="3600" b="1">
          <a:solidFill>
            <a:srgbClr val="FEFEFE"/>
          </a:solidFill>
          <a:latin typeface="Calibri" pitchFamily="34" charset="0"/>
        </a:defRPr>
      </a:lvl9pPr>
    </p:titleStyle>
    <p:bodyStyle>
      <a:lvl1pPr marL="273050" indent="-273050" algn="l" rtl="0" fontAlgn="base">
        <a:spcBef>
          <a:spcPct val="20000"/>
        </a:spcBef>
        <a:spcAft>
          <a:spcPct val="0"/>
        </a:spcAft>
        <a:buClr>
          <a:srgbClr val="ACC2C9"/>
        </a:buClr>
        <a:buFont typeface="Arial" charset="0"/>
        <a:buChar char="•"/>
        <a:defRPr sz="2400" kern="1200">
          <a:solidFill>
            <a:schemeClr val="tx2"/>
          </a:solidFill>
          <a:latin typeface="+mn-lt"/>
          <a:ea typeface="+mn-ea"/>
          <a:cs typeface="+mn-cs"/>
        </a:defRPr>
      </a:lvl1pPr>
      <a:lvl2pPr marL="547688" indent="-182563" algn="l" rtl="0" fontAlgn="base">
        <a:spcBef>
          <a:spcPct val="20000"/>
        </a:spcBef>
        <a:spcAft>
          <a:spcPct val="0"/>
        </a:spcAft>
        <a:buClr>
          <a:srgbClr val="ACC2C9"/>
        </a:buClr>
        <a:buFont typeface="Arial" charset="0"/>
        <a:buChar char="•"/>
        <a:defRPr sz="2000" kern="1200">
          <a:solidFill>
            <a:schemeClr val="tx1"/>
          </a:solidFill>
          <a:latin typeface="+mn-lt"/>
          <a:ea typeface="+mn-ea"/>
          <a:cs typeface="+mn-cs"/>
        </a:defRPr>
      </a:lvl2pPr>
      <a:lvl3pPr marL="914400" indent="-228600" algn="l" rtl="0" fontAlgn="base">
        <a:spcBef>
          <a:spcPct val="20000"/>
        </a:spcBef>
        <a:spcAft>
          <a:spcPct val="0"/>
        </a:spcAft>
        <a:buClr>
          <a:schemeClr val="accent2"/>
        </a:buClr>
        <a:buFont typeface="Arial" charset="0"/>
        <a:buChar char="•"/>
        <a:defRPr sz="2000" kern="1200">
          <a:solidFill>
            <a:schemeClr val="tx2"/>
          </a:solidFill>
          <a:latin typeface="+mn-lt"/>
          <a:ea typeface="+mn-ea"/>
          <a:cs typeface="+mn-cs"/>
        </a:defRPr>
      </a:lvl3pPr>
      <a:lvl4pPr marL="1187450" indent="-228600" algn="l" rtl="0" fontAlgn="base">
        <a:spcBef>
          <a:spcPct val="20000"/>
        </a:spcBef>
        <a:spcAft>
          <a:spcPct val="0"/>
        </a:spcAft>
        <a:buClr>
          <a:srgbClr val="99987F"/>
        </a:buClr>
        <a:buFont typeface="Arial" charset="0"/>
        <a:buChar char="•"/>
        <a:defRPr kern="1200">
          <a:solidFill>
            <a:schemeClr val="tx1"/>
          </a:solidFill>
          <a:latin typeface="+mn-lt"/>
          <a:ea typeface="+mn-ea"/>
          <a:cs typeface="+mn-cs"/>
        </a:defRPr>
      </a:lvl4pPr>
      <a:lvl5pPr marL="1462088" indent="-228600" algn="l" rtl="0" fontAlgn="base">
        <a:spcBef>
          <a:spcPct val="20000"/>
        </a:spcBef>
        <a:spcAft>
          <a:spcPct val="0"/>
        </a:spcAft>
        <a:buClr>
          <a:srgbClr val="90AC97"/>
        </a:buClr>
        <a:buFont typeface="Arial" charset="0"/>
        <a:buChar char="•"/>
        <a:defRPr sz="1600" kern="120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scientificamerican.com/" TargetMode="External"/><Relationship Id="rId2" Type="http://schemas.openxmlformats.org/officeDocument/2006/relationships/hyperlink" Target="http://www.futureforall.org/" TargetMode="External"/><Relationship Id="rId1" Type="http://schemas.openxmlformats.org/officeDocument/2006/relationships/slideLayout" Target="../slideLayouts/slideLayout2.xml"/><Relationship Id="rId4" Type="http://schemas.openxmlformats.org/officeDocument/2006/relationships/hyperlink" Target="http://en.wikipedi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850" y="2997200"/>
            <a:ext cx="4465638" cy="1150938"/>
          </a:xfrm>
        </p:spPr>
        <p:txBody>
          <a:bodyPr rtlCol="0">
            <a:normAutofit fontScale="77500" lnSpcReduction="20000"/>
          </a:bodyPr>
          <a:lstStyle/>
          <a:p>
            <a:pPr fontAlgn="auto">
              <a:spcAft>
                <a:spcPts val="0"/>
              </a:spcAft>
              <a:buClr>
                <a:schemeClr val="accent1">
                  <a:lumMod val="60000"/>
                  <a:lumOff val="40000"/>
                </a:schemeClr>
              </a:buClr>
              <a:buFont typeface="Arial" pitchFamily="34" charset="0"/>
              <a:buNone/>
              <a:defRPr/>
            </a:pPr>
            <a:endParaRPr lang="ru-RU" dirty="0"/>
          </a:p>
          <a:p>
            <a:pPr fontAlgn="auto">
              <a:spcAft>
                <a:spcPts val="0"/>
              </a:spcAft>
              <a:buClr>
                <a:schemeClr val="accent1">
                  <a:lumMod val="60000"/>
                  <a:lumOff val="40000"/>
                </a:schemeClr>
              </a:buClr>
              <a:buFont typeface="Arial" pitchFamily="34" charset="0"/>
              <a:buNone/>
              <a:defRPr/>
            </a:pPr>
            <a:r>
              <a:rPr lang="en-US" dirty="0" smtClean="0"/>
              <a:t>The work was made by Konovalova Anna.</a:t>
            </a:r>
          </a:p>
          <a:p>
            <a:pPr fontAlgn="auto">
              <a:spcAft>
                <a:spcPts val="0"/>
              </a:spcAft>
              <a:buClr>
                <a:schemeClr val="accent1">
                  <a:lumMod val="60000"/>
                  <a:lumOff val="40000"/>
                </a:schemeClr>
              </a:buClr>
              <a:buFont typeface="Arial" pitchFamily="34" charset="0"/>
              <a:buNone/>
              <a:defRPr/>
            </a:pPr>
            <a:r>
              <a:rPr lang="en-US" dirty="0"/>
              <a:t>Sokolskaya Secondary </a:t>
            </a:r>
            <a:r>
              <a:rPr lang="en-US" dirty="0" smtClean="0"/>
              <a:t>School. 11 grade</a:t>
            </a:r>
          </a:p>
          <a:p>
            <a:pPr fontAlgn="auto">
              <a:spcAft>
                <a:spcPts val="0"/>
              </a:spcAft>
              <a:buClr>
                <a:schemeClr val="accent1">
                  <a:lumMod val="60000"/>
                  <a:lumOff val="40000"/>
                </a:schemeClr>
              </a:buClr>
              <a:buFont typeface="Arial" pitchFamily="34" charset="0"/>
              <a:buNone/>
              <a:defRPr/>
            </a:pPr>
            <a:r>
              <a:rPr lang="en-US" dirty="0" smtClean="0"/>
              <a:t>Tutor</a:t>
            </a:r>
            <a:r>
              <a:rPr lang="ru-RU" dirty="0" smtClean="0"/>
              <a:t>:</a:t>
            </a:r>
            <a:r>
              <a:rPr lang="en-US" dirty="0" smtClean="0"/>
              <a:t> Sidorkina</a:t>
            </a:r>
            <a:r>
              <a:rPr lang="en-US" dirty="0"/>
              <a:t> Elena </a:t>
            </a:r>
            <a:r>
              <a:rPr lang="en-US" dirty="0" smtClean="0"/>
              <a:t>Vladimirovna.</a:t>
            </a:r>
            <a:endParaRPr lang="ru-RU" dirty="0"/>
          </a:p>
        </p:txBody>
      </p:sp>
      <p:sp>
        <p:nvSpPr>
          <p:cNvPr id="13315" name="TextBox 3"/>
          <p:cNvSpPr txBox="1">
            <a:spLocks noChangeArrowheads="1"/>
          </p:cNvSpPr>
          <p:nvPr/>
        </p:nvSpPr>
        <p:spPr bwMode="auto">
          <a:xfrm>
            <a:off x="3995738" y="4519613"/>
            <a:ext cx="1223962" cy="369887"/>
          </a:xfrm>
          <a:prstGeom prst="rect">
            <a:avLst/>
          </a:prstGeom>
          <a:noFill/>
          <a:ln w="9525">
            <a:noFill/>
            <a:miter lim="800000"/>
            <a:headEnd/>
            <a:tailEnd/>
          </a:ln>
        </p:spPr>
        <p:txBody>
          <a:bodyPr>
            <a:spAutoFit/>
          </a:bodyPr>
          <a:lstStyle/>
          <a:p>
            <a:r>
              <a:rPr lang="en-US">
                <a:latin typeface="Tw Cen MT" pitchFamily="34" charset="0"/>
              </a:rPr>
              <a:t>2013</a:t>
            </a:r>
            <a:endParaRPr lang="ru-RU">
              <a:latin typeface="Calibri" pitchFamily="34" charset="0"/>
            </a:endParaRPr>
          </a:p>
        </p:txBody>
      </p:sp>
      <p:sp>
        <p:nvSpPr>
          <p:cNvPr id="13317" name="Text Box 5"/>
          <p:cNvSpPr txBox="1">
            <a:spLocks noChangeArrowheads="1"/>
          </p:cNvSpPr>
          <p:nvPr/>
        </p:nvSpPr>
        <p:spPr bwMode="auto">
          <a:xfrm>
            <a:off x="323850" y="2205038"/>
            <a:ext cx="4319588" cy="823912"/>
          </a:xfrm>
          <a:prstGeom prst="rect">
            <a:avLst/>
          </a:prstGeom>
          <a:noFill/>
          <a:ln w="9525">
            <a:noFill/>
            <a:miter lim="800000"/>
            <a:headEnd/>
            <a:tailEnd/>
          </a:ln>
          <a:effectLst/>
        </p:spPr>
        <p:txBody>
          <a:bodyPr>
            <a:spAutoFit/>
          </a:bodyPr>
          <a:lstStyle/>
          <a:p>
            <a:pPr>
              <a:spcBef>
                <a:spcPct val="50000"/>
              </a:spcBef>
            </a:pPr>
            <a:r>
              <a:rPr lang="en-US" dirty="0"/>
              <a:t>Presentation.</a:t>
            </a:r>
          </a:p>
          <a:p>
            <a:pPr>
              <a:spcBef>
                <a:spcPct val="50000"/>
              </a:spcBef>
            </a:pPr>
            <a:r>
              <a:rPr lang="ru-RU" dirty="0"/>
              <a:t>«</a:t>
            </a:r>
            <a:r>
              <a:rPr lang="en-US" sz="2000" dirty="0"/>
              <a:t>Nanotechnology in </a:t>
            </a:r>
            <a:r>
              <a:rPr lang="en-US" sz="2000" dirty="0" smtClean="0"/>
              <a:t>Humanities</a:t>
            </a:r>
            <a:r>
              <a:rPr lang="ru-RU" sz="2000" smtClean="0"/>
              <a:t>» 3</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dirty="0" smtClean="0">
                <a:solidFill>
                  <a:schemeClr val="accent6">
                    <a:tint val="1000"/>
                  </a:schemeClr>
                </a:solidFill>
              </a:rPr>
              <a:t>Nanotechnology and scientists.</a:t>
            </a:r>
            <a:endParaRPr lang="ru-RU" dirty="0">
              <a:solidFill>
                <a:schemeClr val="accent6">
                  <a:tint val="1000"/>
                </a:schemeClr>
              </a:solidFill>
            </a:endParaRPr>
          </a:p>
        </p:txBody>
      </p:sp>
      <p:sp>
        <p:nvSpPr>
          <p:cNvPr id="23554" name="Объект 2"/>
          <p:cNvSpPr>
            <a:spLocks noGrp="1"/>
          </p:cNvSpPr>
          <p:nvPr>
            <p:ph idx="1"/>
          </p:nvPr>
        </p:nvSpPr>
        <p:spPr/>
        <p:txBody>
          <a:bodyPr/>
          <a:lstStyle/>
          <a:p>
            <a:r>
              <a:rPr lang="en-US" smtClean="0"/>
              <a:t>Humanitarian science researchers are very enthusiastic about nanotechnology</a:t>
            </a:r>
            <a:r>
              <a:rPr lang="ru-RU" smtClean="0"/>
              <a:t>;</a:t>
            </a:r>
          </a:p>
          <a:p>
            <a:r>
              <a:rPr lang="en-US" smtClean="0"/>
              <a:t>Scientists think that nanotechnology can be applied to deal with some routine work too.</a:t>
            </a:r>
          </a:p>
          <a:p>
            <a:endParaRPr lang="ru-RU" smtClean="0"/>
          </a:p>
        </p:txBody>
      </p:sp>
      <p:pic>
        <p:nvPicPr>
          <p:cNvPr id="23555" name="Picture 2"/>
          <p:cNvPicPr>
            <a:picLocks noChangeAspect="1" noChangeArrowheads="1"/>
          </p:cNvPicPr>
          <p:nvPr/>
        </p:nvPicPr>
        <p:blipFill>
          <a:blip r:embed="rId2" cstate="email"/>
          <a:srcRect/>
          <a:stretch>
            <a:fillRect/>
          </a:stretch>
        </p:blipFill>
        <p:spPr bwMode="auto">
          <a:xfrm>
            <a:off x="250825" y="3213100"/>
            <a:ext cx="3051175" cy="2227263"/>
          </a:xfrm>
          <a:prstGeom prst="rect">
            <a:avLst/>
          </a:prstGeom>
          <a:noFill/>
          <a:ln w="9525">
            <a:noFill/>
            <a:miter lim="800000"/>
            <a:headEnd/>
            <a:tailEnd/>
          </a:ln>
        </p:spPr>
      </p:pic>
      <p:pic>
        <p:nvPicPr>
          <p:cNvPr id="23556" name="Picture 3"/>
          <p:cNvPicPr>
            <a:picLocks noChangeAspect="1" noChangeArrowheads="1"/>
          </p:cNvPicPr>
          <p:nvPr/>
        </p:nvPicPr>
        <p:blipFill>
          <a:blip r:embed="rId3" cstate="email"/>
          <a:srcRect/>
          <a:stretch>
            <a:fillRect/>
          </a:stretch>
        </p:blipFill>
        <p:spPr bwMode="auto">
          <a:xfrm>
            <a:off x="3348038" y="3213100"/>
            <a:ext cx="2995612" cy="2247900"/>
          </a:xfrm>
          <a:prstGeom prst="rect">
            <a:avLst/>
          </a:prstGeom>
          <a:noFill/>
          <a:ln w="9525">
            <a:noFill/>
            <a:miter lim="800000"/>
            <a:headEnd/>
            <a:tailEnd/>
          </a:ln>
        </p:spPr>
      </p:pic>
      <p:pic>
        <p:nvPicPr>
          <p:cNvPr id="23557" name="Picture 4"/>
          <p:cNvPicPr>
            <a:picLocks noChangeAspect="1" noChangeArrowheads="1"/>
          </p:cNvPicPr>
          <p:nvPr/>
        </p:nvPicPr>
        <p:blipFill>
          <a:blip r:embed="rId4" cstate="email"/>
          <a:srcRect/>
          <a:stretch>
            <a:fillRect/>
          </a:stretch>
        </p:blipFill>
        <p:spPr bwMode="auto">
          <a:xfrm>
            <a:off x="5867400" y="2852738"/>
            <a:ext cx="2808288" cy="1873250"/>
          </a:xfrm>
          <a:prstGeom prst="rect">
            <a:avLst/>
          </a:prstGeom>
          <a:noFill/>
          <a:ln w="9525">
            <a:noFill/>
            <a:miter lim="800000"/>
            <a:headEnd/>
            <a:tailEnd/>
          </a:ln>
        </p:spPr>
      </p:pic>
      <p:pic>
        <p:nvPicPr>
          <p:cNvPr id="23558" name="Picture 5"/>
          <p:cNvPicPr>
            <a:picLocks noChangeAspect="1" noChangeArrowheads="1"/>
          </p:cNvPicPr>
          <p:nvPr/>
        </p:nvPicPr>
        <p:blipFill>
          <a:blip r:embed="rId5" cstate="email"/>
          <a:srcRect/>
          <a:stretch>
            <a:fillRect/>
          </a:stretch>
        </p:blipFill>
        <p:spPr bwMode="auto">
          <a:xfrm>
            <a:off x="5595938" y="4652963"/>
            <a:ext cx="2582862" cy="190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ъект 2"/>
          <p:cNvSpPr>
            <a:spLocks noGrp="1"/>
          </p:cNvSpPr>
          <p:nvPr>
            <p:ph idx="1"/>
          </p:nvPr>
        </p:nvSpPr>
        <p:spPr>
          <a:xfrm>
            <a:off x="468313" y="476250"/>
            <a:ext cx="8229600" cy="4525963"/>
          </a:xfrm>
        </p:spPr>
        <p:txBody>
          <a:bodyPr/>
          <a:lstStyle/>
          <a:p>
            <a:r>
              <a:rPr lang="en-US" smtClean="0"/>
              <a:t>Thanks to nanotechnologies biologist can made a lot of new discoveries of DNA, genes, that help win a huge number of human diseases</a:t>
            </a:r>
            <a:r>
              <a:rPr lang="ru-RU" smtClean="0"/>
              <a:t>;</a:t>
            </a:r>
          </a:p>
          <a:p>
            <a:r>
              <a:rPr lang="en-US" smtClean="0"/>
              <a:t>Engineers use of nanotechnology in the chemical industry and are working with plastic and have created Nano-structures from carbon atoms. </a:t>
            </a:r>
            <a:endParaRPr lang="ru-RU" smtClean="0"/>
          </a:p>
        </p:txBody>
      </p:sp>
      <p:pic>
        <p:nvPicPr>
          <p:cNvPr id="24578" name="Picture 2"/>
          <p:cNvPicPr>
            <a:picLocks noChangeAspect="1" noChangeArrowheads="1"/>
          </p:cNvPicPr>
          <p:nvPr/>
        </p:nvPicPr>
        <p:blipFill>
          <a:blip r:embed="rId2"/>
          <a:srcRect/>
          <a:stretch>
            <a:fillRect/>
          </a:stretch>
        </p:blipFill>
        <p:spPr bwMode="auto">
          <a:xfrm>
            <a:off x="611188" y="3111500"/>
            <a:ext cx="3333750" cy="2505075"/>
          </a:xfrm>
          <a:prstGeom prst="rect">
            <a:avLst/>
          </a:prstGeom>
          <a:noFill/>
          <a:ln w="9525">
            <a:noFill/>
            <a:miter lim="800000"/>
            <a:headEnd/>
            <a:tailEnd/>
          </a:ln>
        </p:spPr>
      </p:pic>
      <p:pic>
        <p:nvPicPr>
          <p:cNvPr id="24579" name="Picture 4"/>
          <p:cNvPicPr>
            <a:picLocks noChangeAspect="1" noChangeArrowheads="1"/>
          </p:cNvPicPr>
          <p:nvPr/>
        </p:nvPicPr>
        <p:blipFill>
          <a:blip r:embed="rId3" cstate="email"/>
          <a:srcRect/>
          <a:stretch>
            <a:fillRect/>
          </a:stretch>
        </p:blipFill>
        <p:spPr bwMode="auto">
          <a:xfrm>
            <a:off x="3995738" y="3357563"/>
            <a:ext cx="4702175" cy="2014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ъект 2"/>
          <p:cNvSpPr>
            <a:spLocks noGrp="1"/>
          </p:cNvSpPr>
          <p:nvPr>
            <p:ph idx="1"/>
          </p:nvPr>
        </p:nvSpPr>
        <p:spPr>
          <a:xfrm>
            <a:off x="395288" y="692150"/>
            <a:ext cx="8229600" cy="4525963"/>
          </a:xfrm>
        </p:spPr>
        <p:txBody>
          <a:bodyPr/>
          <a:lstStyle/>
          <a:p>
            <a:r>
              <a:rPr lang="en-US" sz="2800" smtClean="0"/>
              <a:t>Japanese scientists developed carbon Nanotubes.  </a:t>
            </a:r>
          </a:p>
          <a:p>
            <a:r>
              <a:rPr lang="en-US" sz="2800" smtClean="0"/>
              <a:t>Nanotubes appear to have many different users scientists have developed a way to make a flat material, or film, out of nanotubes.</a:t>
            </a:r>
            <a:endParaRPr lang="ru-RU" sz="2800" smtClean="0"/>
          </a:p>
        </p:txBody>
      </p:sp>
      <p:pic>
        <p:nvPicPr>
          <p:cNvPr id="25602" name="Picture 2"/>
          <p:cNvPicPr>
            <a:picLocks noChangeAspect="1" noChangeArrowheads="1"/>
          </p:cNvPicPr>
          <p:nvPr/>
        </p:nvPicPr>
        <p:blipFill>
          <a:blip r:embed="rId2" cstate="email"/>
          <a:srcRect/>
          <a:stretch>
            <a:fillRect/>
          </a:stretch>
        </p:blipFill>
        <p:spPr bwMode="auto">
          <a:xfrm>
            <a:off x="900113" y="2997200"/>
            <a:ext cx="3455987" cy="2592388"/>
          </a:xfrm>
          <a:prstGeom prst="rect">
            <a:avLst/>
          </a:prstGeom>
          <a:noFill/>
          <a:ln w="9525">
            <a:noFill/>
            <a:miter lim="800000"/>
            <a:headEnd/>
            <a:tailEnd/>
          </a:ln>
        </p:spPr>
      </p:pic>
      <p:pic>
        <p:nvPicPr>
          <p:cNvPr id="25603" name="Picture 3"/>
          <p:cNvPicPr>
            <a:picLocks noChangeAspect="1" noChangeArrowheads="1"/>
          </p:cNvPicPr>
          <p:nvPr/>
        </p:nvPicPr>
        <p:blipFill>
          <a:blip r:embed="rId3" cstate="email"/>
          <a:srcRect/>
          <a:stretch>
            <a:fillRect/>
          </a:stretch>
        </p:blipFill>
        <p:spPr bwMode="auto">
          <a:xfrm>
            <a:off x="4572000" y="2997200"/>
            <a:ext cx="3168650" cy="254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sz="2800" dirty="0" smtClean="0">
                <a:solidFill>
                  <a:schemeClr val="accent6">
                    <a:tint val="1000"/>
                  </a:schemeClr>
                </a:solidFill>
              </a:rPr>
              <a:t>Nano materials are already being used in some products.</a:t>
            </a:r>
            <a:endParaRPr lang="ru-RU" sz="2800" dirty="0">
              <a:solidFill>
                <a:schemeClr val="accent6">
                  <a:tint val="1000"/>
                </a:schemeClr>
              </a:solidFill>
            </a:endParaRPr>
          </a:p>
        </p:txBody>
      </p:sp>
      <p:sp>
        <p:nvSpPr>
          <p:cNvPr id="26626" name="Объект 2"/>
          <p:cNvSpPr>
            <a:spLocks noGrp="1"/>
          </p:cNvSpPr>
          <p:nvPr>
            <p:ph idx="1"/>
          </p:nvPr>
        </p:nvSpPr>
        <p:spPr/>
        <p:txBody>
          <a:bodyPr/>
          <a:lstStyle/>
          <a:p>
            <a:r>
              <a:rPr lang="en-US" smtClean="0"/>
              <a:t>It makes tennis balls and tennis rackets better.</a:t>
            </a:r>
          </a:p>
          <a:p>
            <a:r>
              <a:rPr lang="en-US" smtClean="0"/>
              <a:t>Nano materials could be used to improve devices that reduce pollution released by cars and to warn of the presence of poisonous molecules in the air.</a:t>
            </a:r>
            <a:endParaRPr lang="ru-RU" smtClean="0"/>
          </a:p>
        </p:txBody>
      </p:sp>
      <p:pic>
        <p:nvPicPr>
          <p:cNvPr id="26627" name="Picture 2"/>
          <p:cNvPicPr>
            <a:picLocks noChangeAspect="1" noChangeArrowheads="1"/>
          </p:cNvPicPr>
          <p:nvPr/>
        </p:nvPicPr>
        <p:blipFill>
          <a:blip r:embed="rId2" cstate="email"/>
          <a:srcRect/>
          <a:stretch>
            <a:fillRect/>
          </a:stretch>
        </p:blipFill>
        <p:spPr bwMode="auto">
          <a:xfrm>
            <a:off x="611188" y="3429000"/>
            <a:ext cx="2714625" cy="2713038"/>
          </a:xfrm>
          <a:prstGeom prst="rect">
            <a:avLst/>
          </a:prstGeom>
          <a:noFill/>
          <a:ln w="9525">
            <a:noFill/>
            <a:miter lim="800000"/>
            <a:headEnd/>
            <a:tailEnd/>
          </a:ln>
        </p:spPr>
      </p:pic>
      <p:pic>
        <p:nvPicPr>
          <p:cNvPr id="26628" name="Picture 3"/>
          <p:cNvPicPr>
            <a:picLocks noChangeAspect="1" noChangeArrowheads="1"/>
          </p:cNvPicPr>
          <p:nvPr/>
        </p:nvPicPr>
        <p:blipFill>
          <a:blip r:embed="rId3" cstate="email"/>
          <a:srcRect/>
          <a:stretch>
            <a:fillRect/>
          </a:stretch>
        </p:blipFill>
        <p:spPr bwMode="auto">
          <a:xfrm>
            <a:off x="3708400" y="3429000"/>
            <a:ext cx="2587625" cy="1943100"/>
          </a:xfrm>
          <a:prstGeom prst="rect">
            <a:avLst/>
          </a:prstGeom>
          <a:noFill/>
          <a:ln w="9525">
            <a:noFill/>
            <a:miter lim="800000"/>
            <a:headEnd/>
            <a:tailEnd/>
          </a:ln>
        </p:spPr>
      </p:pic>
      <p:pic>
        <p:nvPicPr>
          <p:cNvPr id="26629" name="Picture 4"/>
          <p:cNvPicPr>
            <a:picLocks noChangeAspect="1" noChangeArrowheads="1"/>
          </p:cNvPicPr>
          <p:nvPr/>
        </p:nvPicPr>
        <p:blipFill>
          <a:blip r:embed="rId4"/>
          <a:srcRect/>
          <a:stretch>
            <a:fillRect/>
          </a:stretch>
        </p:blipFill>
        <p:spPr bwMode="auto">
          <a:xfrm>
            <a:off x="6659563" y="4149725"/>
            <a:ext cx="19050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Объект 2"/>
          <p:cNvSpPr>
            <a:spLocks noGrp="1"/>
          </p:cNvSpPr>
          <p:nvPr>
            <p:ph idx="1"/>
          </p:nvPr>
        </p:nvSpPr>
        <p:spPr>
          <a:xfrm>
            <a:off x="468313" y="676275"/>
            <a:ext cx="8229600" cy="4525963"/>
          </a:xfrm>
        </p:spPr>
        <p:txBody>
          <a:bodyPr/>
          <a:lstStyle/>
          <a:p>
            <a:r>
              <a:rPr lang="en-US" smtClean="0"/>
              <a:t>The hypotheses is conformed.</a:t>
            </a:r>
          </a:p>
          <a:p>
            <a:r>
              <a:rPr lang="en-US" smtClean="0"/>
              <a:t>Nanotechnology has a wide application potential in our lives.</a:t>
            </a:r>
          </a:p>
          <a:p>
            <a:r>
              <a:rPr lang="en-US" smtClean="0"/>
              <a:t>We do hope that in the nearest future we would use a great variety of nanotechnological devices in our life.</a:t>
            </a:r>
          </a:p>
          <a:p>
            <a:endParaRPr lang="ru-RU" smtClean="0"/>
          </a:p>
        </p:txBody>
      </p:sp>
      <p:pic>
        <p:nvPicPr>
          <p:cNvPr id="27650" name="Picture 2"/>
          <p:cNvPicPr>
            <a:picLocks noChangeAspect="1" noChangeArrowheads="1"/>
          </p:cNvPicPr>
          <p:nvPr/>
        </p:nvPicPr>
        <p:blipFill>
          <a:blip r:embed="rId2" cstate="email"/>
          <a:srcRect/>
          <a:stretch>
            <a:fillRect/>
          </a:stretch>
        </p:blipFill>
        <p:spPr bwMode="auto">
          <a:xfrm>
            <a:off x="395288" y="2997200"/>
            <a:ext cx="2500312" cy="2493963"/>
          </a:xfrm>
          <a:prstGeom prst="rect">
            <a:avLst/>
          </a:prstGeom>
          <a:noFill/>
          <a:ln w="9525">
            <a:noFill/>
            <a:miter lim="800000"/>
            <a:headEnd/>
            <a:tailEnd/>
          </a:ln>
        </p:spPr>
      </p:pic>
      <p:pic>
        <p:nvPicPr>
          <p:cNvPr id="27651" name="Picture 3"/>
          <p:cNvPicPr>
            <a:picLocks noChangeAspect="1" noChangeArrowheads="1"/>
          </p:cNvPicPr>
          <p:nvPr/>
        </p:nvPicPr>
        <p:blipFill>
          <a:blip r:embed="rId3" cstate="email"/>
          <a:srcRect/>
          <a:stretch>
            <a:fillRect/>
          </a:stretch>
        </p:blipFill>
        <p:spPr bwMode="auto">
          <a:xfrm>
            <a:off x="2949575" y="3597275"/>
            <a:ext cx="3382963" cy="2536825"/>
          </a:xfrm>
          <a:prstGeom prst="rect">
            <a:avLst/>
          </a:prstGeom>
          <a:noFill/>
          <a:ln w="9525">
            <a:noFill/>
            <a:miter lim="800000"/>
            <a:headEnd/>
            <a:tailEnd/>
          </a:ln>
        </p:spPr>
      </p:pic>
      <p:pic>
        <p:nvPicPr>
          <p:cNvPr id="27652" name="Picture 4"/>
          <p:cNvPicPr>
            <a:picLocks noChangeAspect="1" noChangeArrowheads="1"/>
          </p:cNvPicPr>
          <p:nvPr/>
        </p:nvPicPr>
        <p:blipFill>
          <a:blip r:embed="rId4" cstate="email"/>
          <a:srcRect/>
          <a:stretch>
            <a:fillRect/>
          </a:stretch>
        </p:blipFill>
        <p:spPr bwMode="auto">
          <a:xfrm>
            <a:off x="5795963" y="2708275"/>
            <a:ext cx="2879725" cy="2157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pPr fontAlgn="auto">
              <a:spcAft>
                <a:spcPts val="0"/>
              </a:spcAft>
              <a:defRPr/>
            </a:pPr>
            <a:r>
              <a:rPr lang="en-US" dirty="0" smtClean="0">
                <a:solidFill>
                  <a:schemeClr val="accent6">
                    <a:tint val="1000"/>
                  </a:schemeClr>
                </a:solidFill>
              </a:rPr>
              <a:t>Conclusion.</a:t>
            </a:r>
            <a:endParaRPr lang="ru-RU" dirty="0">
              <a:solidFill>
                <a:schemeClr val="accent6">
                  <a:tint val="1000"/>
                </a:schemeClr>
              </a:solidFill>
            </a:endParaRPr>
          </a:p>
        </p:txBody>
      </p:sp>
      <p:sp>
        <p:nvSpPr>
          <p:cNvPr id="28674" name="Объект 2"/>
          <p:cNvSpPr>
            <a:spLocks noGrp="1"/>
          </p:cNvSpPr>
          <p:nvPr>
            <p:ph idx="1"/>
          </p:nvPr>
        </p:nvSpPr>
        <p:spPr/>
        <p:txBody>
          <a:bodyPr/>
          <a:lstStyle/>
          <a:p>
            <a:r>
              <a:rPr lang="en-US" smtClean="0"/>
              <a:t>Over time, therefore, nanotechnology should benefit every industrial sector and health care field. It should also help the environment through more efficient use of resources and better methods of pollution control. </a:t>
            </a:r>
          </a:p>
          <a:p>
            <a:r>
              <a:rPr lang="en-US" smtClean="0"/>
              <a:t>Humanitarian science researchers are very enthusiastic about nanotechnology because it can offer a very advanced level of scrutinizing their material. They think that nanotechnology can be applied to deal with some routine work too.</a:t>
            </a:r>
          </a:p>
          <a:p>
            <a:r>
              <a:rPr lang="en-US" smtClean="0"/>
              <a:t>Nanotechnology has a huge potential and can change our life significantly. Society should push nano-related research.</a:t>
            </a:r>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dirty="0">
                <a:solidFill>
                  <a:schemeClr val="accent6">
                    <a:tint val="1000"/>
                  </a:schemeClr>
                </a:solidFill>
              </a:rPr>
              <a:t>References and Used </a:t>
            </a:r>
            <a:r>
              <a:rPr lang="en-US" dirty="0" smtClean="0">
                <a:solidFill>
                  <a:schemeClr val="accent6">
                    <a:tint val="1000"/>
                  </a:schemeClr>
                </a:solidFill>
              </a:rPr>
              <a:t>Books.</a:t>
            </a:r>
            <a:endParaRPr lang="ru-RU" dirty="0">
              <a:solidFill>
                <a:schemeClr val="accent6">
                  <a:tint val="1000"/>
                </a:schemeClr>
              </a:solidFill>
            </a:endParaRPr>
          </a:p>
        </p:txBody>
      </p:sp>
      <p:sp>
        <p:nvSpPr>
          <p:cNvPr id="29698" name="Объект 2"/>
          <p:cNvSpPr>
            <a:spLocks noGrp="1"/>
          </p:cNvSpPr>
          <p:nvPr>
            <p:ph idx="1"/>
          </p:nvPr>
        </p:nvSpPr>
        <p:spPr/>
        <p:txBody>
          <a:bodyPr/>
          <a:lstStyle/>
          <a:p>
            <a:r>
              <a:rPr lang="en-US" smtClean="0">
                <a:hlinkClick r:id="rId2"/>
              </a:rPr>
              <a:t>http://www.futureforall.org/</a:t>
            </a:r>
            <a:endParaRPr lang="en-US" smtClean="0"/>
          </a:p>
          <a:p>
            <a:r>
              <a:rPr lang="en-US" smtClean="0">
                <a:hlinkClick r:id="rId3"/>
              </a:rPr>
              <a:t>http://www.scientificamerican.com/</a:t>
            </a:r>
            <a:endParaRPr lang="en-US" smtClean="0"/>
          </a:p>
          <a:p>
            <a:r>
              <a:rPr lang="en-US" smtClean="0">
                <a:hlinkClick r:id="rId4"/>
              </a:rPr>
              <a:t>http://en.wikipedia.org/</a:t>
            </a:r>
            <a:endParaRPr lang="en-US" smtClean="0"/>
          </a:p>
          <a:p>
            <a:r>
              <a:rPr lang="en-US" smtClean="0"/>
              <a:t>Enjoy English 11 grade. Workbook 1</a:t>
            </a:r>
            <a:endParaRPr lang="ru-RU"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Override1.xml><?xml version="1.0" encoding="utf-8"?>
<a:themeOverride xmlns:a="http://schemas.openxmlformats.org/drawingml/2006/main">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Thatch</Template>
  <TotalTime>214</TotalTime>
  <Words>332</Words>
  <Application>Microsoft Office PowerPoint</Application>
  <PresentationFormat>Экран (4:3)</PresentationFormat>
  <Paragraphs>29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Паркет</vt:lpstr>
      <vt:lpstr>Слайд 1</vt:lpstr>
      <vt:lpstr>Nanotechnology and scientists.</vt:lpstr>
      <vt:lpstr>Слайд 3</vt:lpstr>
      <vt:lpstr>Слайд 4</vt:lpstr>
      <vt:lpstr>Nano materials are already being used in some products.</vt:lpstr>
      <vt:lpstr>Слайд 6</vt:lpstr>
      <vt:lpstr>Conclusion.</vt:lpstr>
      <vt:lpstr>References and Used Books.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of the "Nanotechnology in the Humanities"</dc:title>
  <dc:creator>Admin</dc:creator>
  <cp:lastModifiedBy>Библиотека</cp:lastModifiedBy>
  <cp:revision>23</cp:revision>
  <dcterms:created xsi:type="dcterms:W3CDTF">2013-03-09T12:14:57Z</dcterms:created>
  <dcterms:modified xsi:type="dcterms:W3CDTF">2015-03-04T03:19:53Z</dcterms:modified>
</cp:coreProperties>
</file>