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72" r:id="rId4"/>
    <p:sldId id="257" r:id="rId5"/>
    <p:sldId id="265" r:id="rId6"/>
    <p:sldId id="25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2FC14-AD46-4F4A-8E29-C9B523900FFF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8511E-D5C0-4C72-A021-EA061336AF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812BB-09F7-4F90-827B-DCFA2A8C277A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3E25E-6933-45A8-87E5-91BAE3EEA3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FCD0B-F6C4-4840-B897-A80B5DB17FCD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CE077-D3EA-45CD-887E-912077F27A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E5C73-E841-4A22-903A-B99D1AC3F979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CD00-49A0-49E7-9B93-3587BC398E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57867-09E7-4D86-9058-704836848F70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39053-970B-4D27-8B3A-547B6B2998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B4A58-9E65-477D-92C1-7FA6E1E9A4E2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FF4F4-9915-4934-91F7-74CE725A6E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60ECA-560F-4135-A667-FBCDA47581D5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7B83-71B1-48E1-88C6-EE6FCED83F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7634D-A182-4578-8D28-54693A386BF4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83700-F594-4101-82D2-EC6CB24D0E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C228E-705C-4ECE-AC6B-20B4E24412A8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DE313-B908-47D1-8ED3-CA9517CAAE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1D019-E12F-4C64-AAEF-15AAFE13AF29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281EE-686E-4758-9FCA-C7DD5433C5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E14BE-8CB9-40ED-B29F-994D3BB87CFE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D464B-3180-4CF9-A58F-D46654A294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E13DFE2-9ECA-4D89-A371-0CF839E8121B}" type="datetimeFigureOut">
              <a:rPr lang="ru-RU"/>
              <a:pPr>
                <a:defRPr/>
              </a:pPr>
              <a:t>04.03.2015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EBF37D8-A8BB-4D34-A48E-B1189B39E0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15" r:id="rId7"/>
    <p:sldLayoutId id="2147483722" r:id="rId8"/>
    <p:sldLayoutId id="2147483723" r:id="rId9"/>
    <p:sldLayoutId id="2147483714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fontAlgn="base">
        <a:spcBef>
          <a:spcPct val="20000"/>
        </a:spcBef>
        <a:spcAft>
          <a:spcPct val="0"/>
        </a:spcAft>
        <a:buClr>
          <a:srgbClr val="99987F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rgbClr val="90AC97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2997200"/>
            <a:ext cx="4465638" cy="115093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r>
              <a:rPr lang="en-US" dirty="0" smtClean="0"/>
              <a:t>The work was made by Konovalova Anna.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r>
              <a:rPr lang="en-US" dirty="0"/>
              <a:t>Sokolskaya Secondary </a:t>
            </a:r>
            <a:r>
              <a:rPr lang="en-US" dirty="0" smtClean="0"/>
              <a:t>School. 11 grade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r>
              <a:rPr lang="en-US" dirty="0" smtClean="0"/>
              <a:t>Tutor</a:t>
            </a:r>
            <a:r>
              <a:rPr lang="ru-RU" dirty="0" smtClean="0"/>
              <a:t>:</a:t>
            </a:r>
            <a:r>
              <a:rPr lang="en-US" dirty="0" smtClean="0"/>
              <a:t> Sidorkina</a:t>
            </a:r>
            <a:r>
              <a:rPr lang="en-US" dirty="0"/>
              <a:t> Elena </a:t>
            </a:r>
            <a:r>
              <a:rPr lang="en-US" dirty="0" smtClean="0"/>
              <a:t>Vladimirovna.</a:t>
            </a:r>
            <a:endParaRPr lang="ru-RU" dirty="0"/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995738" y="4519613"/>
            <a:ext cx="1223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2013</a:t>
            </a:r>
            <a:endParaRPr lang="ru-RU">
              <a:latin typeface="Calibri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23850" y="2205038"/>
            <a:ext cx="43195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Presentation.</a:t>
            </a:r>
          </a:p>
          <a:p>
            <a:pPr>
              <a:spcBef>
                <a:spcPct val="50000"/>
              </a:spcBef>
            </a:pPr>
            <a:r>
              <a:rPr lang="ru-RU"/>
              <a:t>«</a:t>
            </a:r>
            <a:r>
              <a:rPr lang="en-US" sz="2000"/>
              <a:t>Nanotechnology in Humanities.</a:t>
            </a:r>
            <a:r>
              <a:rPr lang="ru-RU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3672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The plan</a:t>
            </a: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: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 rtlCol="0"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The goal of my </a:t>
            </a:r>
            <a:r>
              <a:rPr lang="en-US" dirty="0" smtClean="0"/>
              <a:t>work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Hypothesis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Introduction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What is nanotechnology</a:t>
            </a:r>
            <a:r>
              <a:rPr lang="ru-RU" dirty="0" smtClean="0"/>
              <a:t>?;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Nano </a:t>
            </a:r>
            <a:r>
              <a:rPr lang="en-US" dirty="0" smtClean="0"/>
              <a:t>scale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Advantages and benefits of nanotechnology in the </a:t>
            </a:r>
            <a:r>
              <a:rPr lang="en-US" dirty="0" smtClean="0"/>
              <a:t>future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Nanotechnology in </a:t>
            </a:r>
            <a:r>
              <a:rPr lang="en-US" dirty="0" smtClean="0"/>
              <a:t>archeology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Nanotechnology and </a:t>
            </a:r>
            <a:r>
              <a:rPr lang="en-US" dirty="0" smtClean="0"/>
              <a:t>scientists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Nano materials in some </a:t>
            </a:r>
            <a:r>
              <a:rPr lang="en-US" dirty="0" smtClean="0"/>
              <a:t>products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Whether the hypothesis is true</a:t>
            </a:r>
            <a:r>
              <a:rPr lang="en-US" dirty="0" smtClean="0"/>
              <a:t>?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Conclusion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/>
              <a:t>References and Used Books.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Goals </a:t>
            </a:r>
            <a:r>
              <a:rPr lang="en-US" dirty="0">
                <a:solidFill>
                  <a:schemeClr val="accent6">
                    <a:tint val="1000"/>
                  </a:schemeClr>
                </a:solidFill>
              </a:rPr>
              <a:t>of my </a:t>
            </a: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work</a:t>
            </a:r>
            <a:r>
              <a:rPr lang="ru-RU" dirty="0" smtClean="0">
                <a:solidFill>
                  <a:schemeClr val="accent6">
                    <a:tint val="1000"/>
                  </a:schemeClr>
                </a:solidFill>
              </a:rPr>
              <a:t>:</a:t>
            </a:r>
            <a:r>
              <a:rPr lang="en-US" dirty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tint val="1000"/>
                  </a:schemeClr>
                </a:solidFill>
              </a:rPr>
            </a:b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 investigate the distribution of nanotechnology to human activity</a:t>
            </a:r>
            <a:r>
              <a:rPr lang="ru-RU" smtClean="0"/>
              <a:t>;</a:t>
            </a:r>
          </a:p>
          <a:p>
            <a:r>
              <a:rPr lang="en-US" smtClean="0"/>
              <a:t>To determine the importance of the development of nanotechnology in our lives</a:t>
            </a:r>
            <a:r>
              <a:rPr lang="ru-RU" smtClean="0"/>
              <a:t>;</a:t>
            </a:r>
          </a:p>
          <a:p>
            <a:r>
              <a:rPr lang="en-US" smtClean="0"/>
              <a:t>To see how scientists are interested in this issue</a:t>
            </a:r>
            <a:r>
              <a:rPr lang="ru-RU" smtClean="0"/>
              <a:t>;</a:t>
            </a:r>
          </a:p>
          <a:p>
            <a:r>
              <a:rPr lang="en-US" smtClean="0"/>
              <a:t>To confirm or deny the validity of the hypothesis</a:t>
            </a:r>
            <a:r>
              <a:rPr lang="ru-RU" smtClean="0"/>
              <a:t>;</a:t>
            </a:r>
          </a:p>
          <a:p>
            <a:r>
              <a:rPr lang="en-US" smtClean="0"/>
              <a:t>Make a conclusion of work.</a:t>
            </a:r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Hypothesis.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smtClean="0"/>
              <a:t>Nanotechnology has a wide application potential in humanities.</a:t>
            </a:r>
            <a:endParaRPr lang="ru-RU" sz="4000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213100"/>
            <a:ext cx="292735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251200"/>
            <a:ext cx="3894137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927" y="317654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6">
                    <a:tint val="1000"/>
                  </a:schemeClr>
                </a:solidFill>
              </a:rPr>
              <a:t>Introduction.</a:t>
            </a:r>
            <a:r>
              <a:rPr lang="en-US" dirty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tint val="1000"/>
                  </a:schemeClr>
                </a:solidFill>
              </a:rPr>
            </a:b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125538"/>
            <a:ext cx="5256212" cy="5111750"/>
          </a:xfrm>
        </p:spPr>
        <p:txBody>
          <a:bodyPr rtlCol="0"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Nanotechnology </a:t>
            </a:r>
            <a:r>
              <a:rPr lang="en-US" dirty="0"/>
              <a:t>is the branch of science which </a:t>
            </a:r>
            <a:r>
              <a:rPr lang="en-US" dirty="0" smtClean="0"/>
              <a:t>deals </a:t>
            </a:r>
            <a:r>
              <a:rPr lang="en-US" dirty="0"/>
              <a:t>particles range from 1 to 100 nm and in the </a:t>
            </a:r>
            <a:r>
              <a:rPr lang="en-US" dirty="0" smtClean="0"/>
              <a:t>development </a:t>
            </a:r>
            <a:r>
              <a:rPr lang="en-US" dirty="0"/>
              <a:t>of nano-sized structures and devices </a:t>
            </a:r>
            <a:r>
              <a:rPr lang="en-US" dirty="0" smtClean="0"/>
              <a:t>which </a:t>
            </a:r>
            <a:r>
              <a:rPr lang="en-US" dirty="0"/>
              <a:t>can be used for beneficial </a:t>
            </a:r>
            <a:r>
              <a:rPr lang="en-US" dirty="0" smtClean="0"/>
              <a:t>purposes. Nanotechnology </a:t>
            </a:r>
            <a:r>
              <a:rPr lang="en-US" dirty="0"/>
              <a:t>provides new ideas, </a:t>
            </a:r>
            <a:r>
              <a:rPr lang="en-US" dirty="0" smtClean="0"/>
              <a:t>having potential </a:t>
            </a:r>
            <a:r>
              <a:rPr lang="en-US" dirty="0"/>
              <a:t>to change the way a disease can be </a:t>
            </a:r>
            <a:r>
              <a:rPr lang="en-US" dirty="0" smtClean="0"/>
              <a:t>diagnosed </a:t>
            </a:r>
            <a:r>
              <a:rPr lang="en-US" dirty="0"/>
              <a:t>and treated. Nanotechnology is an </a:t>
            </a:r>
            <a:r>
              <a:rPr lang="en-US" dirty="0" smtClean="0"/>
              <a:t>alternative </a:t>
            </a:r>
            <a:r>
              <a:rPr lang="en-US" dirty="0"/>
              <a:t>to individual atom or molecule at a </a:t>
            </a:r>
            <a:r>
              <a:rPr lang="en-US" dirty="0" smtClean="0"/>
              <a:t>precise </a:t>
            </a:r>
            <a:r>
              <a:rPr lang="en-US" dirty="0"/>
              <a:t>location that can be located chemically or </a:t>
            </a:r>
            <a:r>
              <a:rPr lang="en-US" dirty="0" smtClean="0"/>
              <a:t>physically</a:t>
            </a:r>
            <a:r>
              <a:rPr lang="en-US" dirty="0"/>
              <a:t>. Nanotechnology basically use two </a:t>
            </a:r>
            <a:r>
              <a:rPr lang="en-US" dirty="0" smtClean="0"/>
              <a:t>approaches</a:t>
            </a:r>
            <a:r>
              <a:rPr lang="en-US" dirty="0"/>
              <a:t>; Top-down and Bottom-up. Top-down </a:t>
            </a:r>
            <a:r>
              <a:rPr lang="en-US" dirty="0" smtClean="0"/>
              <a:t>approach includes </a:t>
            </a:r>
            <a:r>
              <a:rPr lang="en-US" dirty="0"/>
              <a:t>formation of nanoscale </a:t>
            </a:r>
            <a:r>
              <a:rPr lang="en-US" dirty="0" smtClean="0"/>
              <a:t>structures </a:t>
            </a:r>
            <a:r>
              <a:rPr lang="en-US" dirty="0"/>
              <a:t>while bottom-up approach includes </a:t>
            </a:r>
            <a:r>
              <a:rPr lang="en-US" dirty="0" smtClean="0"/>
              <a:t>assembly </a:t>
            </a:r>
            <a:r>
              <a:rPr lang="en-US" dirty="0"/>
              <a:t>of atoms into defined structures. Based </a:t>
            </a:r>
            <a:r>
              <a:rPr lang="en-US" dirty="0" smtClean="0"/>
              <a:t>on </a:t>
            </a:r>
            <a:r>
              <a:rPr lang="en-US" dirty="0"/>
              <a:t>these approaches nanotechnology aims to </a:t>
            </a:r>
            <a:r>
              <a:rPr lang="en-US" dirty="0" smtClean="0"/>
              <a:t>design </a:t>
            </a:r>
            <a:r>
              <a:rPr lang="en-US" dirty="0"/>
              <a:t>and develop devices/structures which can </a:t>
            </a:r>
            <a:r>
              <a:rPr lang="en-US" dirty="0" smtClean="0"/>
              <a:t>manipulate </a:t>
            </a:r>
            <a:r>
              <a:rPr lang="en-US" dirty="0"/>
              <a:t>things near atomic level.</a:t>
            </a:r>
            <a:endParaRPr lang="ru-RU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525" y="4170363"/>
            <a:ext cx="2967038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84163"/>
            <a:ext cx="20875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989138"/>
            <a:ext cx="3032125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accent6">
                    <a:tint val="1000"/>
                  </a:schemeClr>
                </a:solidFill>
              </a:rPr>
              <a:t>Nanotechnology apply to all areas of science:</a:t>
            </a:r>
            <a:endParaRPr lang="ru-RU" dirty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19625" cy="4525963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Chemistry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Biology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Engineering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Physics</a:t>
            </a:r>
          </a:p>
          <a:p>
            <a:pPr marL="274320" indent="-27432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Philosophy</a:t>
            </a:r>
          </a:p>
          <a:p>
            <a:pPr marL="0" indent="0"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r>
              <a:rPr lang="en-US" dirty="0" smtClean="0"/>
              <a:t>The media reports the information that the Vatican demonstrated their interest in the Large Hadron Collider experiment.</a:t>
            </a:r>
            <a:endParaRPr lang="ru-RU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8225" y="1125538"/>
            <a:ext cx="3459163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425" y="1341438"/>
            <a:ext cx="2994025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725" y="3627438"/>
            <a:ext cx="3398838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214</TotalTime>
  <Words>303</Words>
  <Application>Microsoft Office PowerPoint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Паркет</vt:lpstr>
      <vt:lpstr>Слайд 1</vt:lpstr>
      <vt:lpstr>The plan:</vt:lpstr>
      <vt:lpstr>Goals of my work: </vt:lpstr>
      <vt:lpstr>Hypothesis.</vt:lpstr>
      <vt:lpstr>Introduction. </vt:lpstr>
      <vt:lpstr>Nanotechnology apply to all areas of science: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"Nanotechnology in the Humanities"</dc:title>
  <dc:creator>Admin</dc:creator>
  <cp:lastModifiedBy>Библиотека</cp:lastModifiedBy>
  <cp:revision>21</cp:revision>
  <dcterms:created xsi:type="dcterms:W3CDTF">2013-03-09T12:14:57Z</dcterms:created>
  <dcterms:modified xsi:type="dcterms:W3CDTF">2015-03-04T03:16:09Z</dcterms:modified>
</cp:coreProperties>
</file>