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8420E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289" autoAdjust="0"/>
  </p:normalViewPr>
  <p:slideViewPr>
    <p:cSldViewPr>
      <p:cViewPr varScale="1">
        <p:scale>
          <a:sx n="110" d="100"/>
          <a:sy n="110" d="100"/>
        </p:scale>
        <p:origin x="-16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Мои документы\Мои рисунк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42852"/>
            <a:ext cx="7519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 детский сад « Аленка» п.Майский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643050"/>
            <a:ext cx="816253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Использование нестандартного физкультурного</a:t>
            </a:r>
          </a:p>
          <a:p>
            <a:pPr algn="ctr">
              <a:spcAft>
                <a:spcPts val="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 оборудования в ДОУ как эффективное  </a:t>
            </a:r>
          </a:p>
          <a:p>
            <a:pPr algn="ctr">
              <a:spcAft>
                <a:spcPts val="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средство приобщения детей дошкольного возраста </a:t>
            </a:r>
          </a:p>
          <a:p>
            <a:pPr algn="ctr">
              <a:spcAft>
                <a:spcPts val="6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Comic Sans MS" pitchFamily="66" charset="0"/>
              </a:rPr>
              <a:t>к здоровому образу жизни</a:t>
            </a:r>
            <a:endParaRPr lang="ru-RU" sz="2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214290"/>
            <a:ext cx="59105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ПРИНЦИПЫ ПОСТРОЕНИЯ </a:t>
            </a:r>
          </a:p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ПРЕДМЕТНО-РАЗВИВАЮЩЕЙ СРЕДЫ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2071679"/>
            <a:ext cx="87154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200" b="1" dirty="0" smtClean="0">
                <a:solidFill>
                  <a:srgbClr val="006600"/>
                </a:solidFill>
              </a:rPr>
              <a:t>1. Учет возрастных и индивидуальных особенностей</a:t>
            </a:r>
          </a:p>
          <a:p>
            <a:r>
              <a:rPr lang="ru-RU" sz="2200" b="1" dirty="0" smtClean="0">
                <a:solidFill>
                  <a:srgbClr val="006600"/>
                </a:solidFill>
              </a:rPr>
              <a:t>2. Принцип функционального и эмоционального комфорта детей</a:t>
            </a:r>
          </a:p>
          <a:p>
            <a:r>
              <a:rPr lang="ru-RU" sz="2200" b="1" dirty="0" smtClean="0">
                <a:solidFill>
                  <a:srgbClr val="006600"/>
                </a:solidFill>
              </a:rPr>
              <a:t>     Обеспечение двигательной активности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200" b="1" dirty="0" smtClean="0">
                <a:solidFill>
                  <a:srgbClr val="006600"/>
                </a:solidFill>
              </a:rPr>
              <a:t>3. Принцип системности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2200" b="1" dirty="0" smtClean="0">
                <a:solidFill>
                  <a:srgbClr val="006600"/>
                </a:solidFill>
              </a:rPr>
              <a:t>4. Универсальность предметной среды</a:t>
            </a:r>
            <a:endParaRPr lang="ru-RU" sz="22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IMG_204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428868"/>
            <a:ext cx="3068638" cy="2230437"/>
          </a:xfrm>
          <a:prstGeom prst="ellipse">
            <a:avLst/>
          </a:prstGeom>
          <a:ln w="63500" cap="rnd">
            <a:solidFill>
              <a:srgbClr val="0066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43" name="Picture 3" descr="C:\Documents and Settings\Admin\Рабочий стол\дс\CAM009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214422"/>
            <a:ext cx="2757398" cy="2068049"/>
          </a:xfrm>
          <a:prstGeom prst="ellipse">
            <a:avLst/>
          </a:prstGeom>
          <a:ln w="63500" cap="rnd">
            <a:solidFill>
              <a:srgbClr val="0066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71736" y="142852"/>
            <a:ext cx="3723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6600"/>
                </a:solidFill>
              </a:rPr>
              <a:t>Мы используем…</a:t>
            </a:r>
            <a:endParaRPr lang="ru-RU" sz="36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5286388"/>
            <a:ext cx="2439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ФЛОМАСТЕРЫ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3429000"/>
            <a:ext cx="34105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</a:rPr>
              <a:t>ФУТЛЯРЫ ОТ</a:t>
            </a:r>
          </a:p>
          <a:p>
            <a:r>
              <a:rPr lang="ru-RU" sz="2800" b="1" dirty="0" smtClean="0">
                <a:solidFill>
                  <a:srgbClr val="006600"/>
                </a:solidFill>
              </a:rPr>
              <a:t> ШОКОЛАДНЫХ ЯИЦ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1643050"/>
            <a:ext cx="1877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СКАКАЛКИ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IMG_207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000108"/>
            <a:ext cx="3032125" cy="168116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" name="Рисунок 3" descr="IMG_202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857232"/>
            <a:ext cx="3251200" cy="2438400"/>
          </a:xfrm>
          <a:prstGeom prst="ellipse">
            <a:avLst/>
          </a:prstGeom>
          <a:ln w="63500" cap="rnd">
            <a:solidFill>
              <a:srgbClr val="0066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28728" y="142852"/>
            <a:ext cx="617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ПРОФИЛАКТИКА НАРУШЕНИЯ ЗРЕНИЯ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357562"/>
            <a:ext cx="30065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</a:rPr>
              <a:t>«Поймай - не зевай!»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Развитие мелкой моторики 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и глазомера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762" y="2857496"/>
            <a:ext cx="4384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</a:rPr>
              <a:t>«Меткий стрелок»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Развивает ловкость, меткость, глазомер.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Используется для метания</a:t>
            </a:r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2050" name="Picture 2" descr="F:\CAM009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3929066"/>
            <a:ext cx="2590404" cy="2771129"/>
          </a:xfrm>
          <a:prstGeom prst="ellipse">
            <a:avLst/>
          </a:prstGeom>
          <a:ln w="63500" cap="rnd">
            <a:solidFill>
              <a:srgbClr val="0066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278070" y="4214818"/>
            <a:ext cx="372308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</a:rPr>
              <a:t>«В гости к игрушкам»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Профилактика нарушений зрения.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Крепится к стене, можно располагать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 на разном уровне.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 Ребенок стоит, лежит, сидит и 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глазками «ходит» в гости к игрушкам</a:t>
            </a:r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142852"/>
            <a:ext cx="548342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00"/>
                </a:solidFill>
              </a:rPr>
              <a:t>ПРОФИЛАКТИКА ПЛОСКОСТОПИЯ</a:t>
            </a:r>
          </a:p>
          <a:p>
            <a:pPr algn="ctr"/>
            <a:r>
              <a:rPr lang="ru-RU" sz="3600" b="1" i="1" dirty="0" smtClean="0">
                <a:solidFill>
                  <a:srgbClr val="006600"/>
                </a:solidFill>
              </a:rPr>
              <a:t>необычное в обычном</a:t>
            </a:r>
            <a:endParaRPr lang="ru-RU" sz="3600" b="1" i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857496"/>
            <a:ext cx="7186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РИС  + КОРОБКА = ФИЗКУЛЬТУРНОЕ ОБОРУДОВАНИЕ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148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22</cp:revision>
  <cp:lastPrinted>2015-02-24T09:36:18Z</cp:lastPrinted>
  <dcterms:modified xsi:type="dcterms:W3CDTF">2015-03-04T18:20:21Z</dcterms:modified>
</cp:coreProperties>
</file>