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7" autoAdjust="0"/>
    <p:restoredTop sz="98966" autoAdjust="0"/>
  </p:normalViewPr>
  <p:slideViewPr>
    <p:cSldViewPr>
      <p:cViewPr>
        <p:scale>
          <a:sx n="100" d="100"/>
          <a:sy n="100" d="100"/>
        </p:scale>
        <p:origin x="-281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4A1F6-1BA8-4E28-9D3C-B28A78791E33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9F940-3C9C-4D2E-B52A-369A96A185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429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1_4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785794"/>
            <a:ext cx="3235642" cy="2908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642918"/>
            <a:ext cx="4429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«Работа по сохранению и укреплению здоровья дошкольников»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285992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: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/>
              <a:t>Охрана здоровья детей и формирование основ культуры здоровья.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3357562"/>
            <a:ext cx="4857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Сохранение и укрепление физического и психического здоровья.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Воспитание культурно -гигиенических навыков.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Формирование начальных представлений о здоровом образе жизни.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265167">
            <a:off x="388243" y="1020913"/>
            <a:ext cx="77764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Известно, что здоровье –один из важнейших  компонентов человеческого благополучия и счастья ,одно из неотъемлемых прав человека, одно из условий успешного социального и экономического развития любой страны. В конвенции по правам ребенка прописаны законные права- право на здоровый рост и развитие.</a:t>
            </a:r>
            <a:endParaRPr lang="ru-RU" sz="2000" b="1" dirty="0"/>
          </a:p>
        </p:txBody>
      </p:sp>
      <p:pic>
        <p:nvPicPr>
          <p:cNvPr id="5122" name="Picture 2" descr="Конспект занятия физической культурой в подготовительной группе детей с ОНР &quot;Космонавты&quot; - 26 Декабря 2011 - MATVEJ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1" y="4000504"/>
            <a:ext cx="3178166" cy="238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1785926"/>
            <a:ext cx="52864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Проблема воспитания культуры здоровья у всех участников  образовательного процесса в ДОО является особенно актуальной на современном этапе развития общества. Современные условия жизни предъявляют повышенные требования к состоянию здоровья человека , особенно детей дошкольного возраста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500174"/>
            <a:ext cx="5429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Понимая важность проблемы , сопоставив имеющийся кадровый и информационный потенциал , мы встали на пути поиска средств для сохранения здоровья детей , и повышения уровня их культуры здоровья.</a:t>
            </a:r>
            <a:endParaRPr lang="ru-RU" dirty="0"/>
          </a:p>
        </p:txBody>
      </p:sp>
      <p:pic>
        <p:nvPicPr>
          <p:cNvPr id="3076" name="Picture 4" descr="картинки &quot;дети&quot; &quot; Образовательный портал МистерГИ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000372"/>
            <a:ext cx="3357586" cy="251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428736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Система </a:t>
            </a:r>
            <a:r>
              <a:rPr lang="ru-RU" sz="2800" b="1" dirty="0" err="1" smtClean="0"/>
              <a:t>физкультурно</a:t>
            </a:r>
            <a:r>
              <a:rPr lang="ru-RU" sz="2800" b="1" dirty="0" smtClean="0"/>
              <a:t> - оздоровительной работы в ДОО :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85749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Двигательная </a:t>
            </a:r>
            <a:r>
              <a:rPr lang="ru-RU" b="1" dirty="0" smtClean="0"/>
              <a:t>деятельность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Профилактические мероприятия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Полноценное питание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Мониторинги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494</TotalTime>
  <Words>170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64</cp:revision>
  <cp:lastPrinted>2015-02-20T03:38:38Z</cp:lastPrinted>
  <dcterms:modified xsi:type="dcterms:W3CDTF">2015-03-04T18:11:46Z</dcterms:modified>
</cp:coreProperties>
</file>