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7565123" cy="3337407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Использование дидактических игр в процессе сенсорного воспитания детей с ОВЗ.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57225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Развивать умение различать цвета и размеры.</a:t>
            </a:r>
          </a:p>
          <a:p>
            <a:r>
              <a:rPr lang="ru-RU" sz="2800" dirty="0" smtClean="0"/>
              <a:t>Закреплять умения различать </a:t>
            </a:r>
            <a:r>
              <a:rPr lang="ru-RU" sz="2800" dirty="0" err="1" smtClean="0"/>
              <a:t>различать</a:t>
            </a:r>
            <a:r>
              <a:rPr lang="ru-RU" sz="2800" dirty="0" smtClean="0"/>
              <a:t> цвета, размеры, выполнять операцию группировки.</a:t>
            </a:r>
          </a:p>
          <a:p>
            <a:r>
              <a:rPr lang="ru-RU" dirty="0" smtClean="0"/>
              <a:t>Формировать доброжелательное и чуткое отношение к детям и окружающим.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33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138338" y="505055"/>
            <a:ext cx="1368152" cy="129614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Цвет</a:t>
            </a:r>
          </a:p>
        </p:txBody>
      </p:sp>
      <p:sp>
        <p:nvSpPr>
          <p:cNvPr id="8" name="Овал 7"/>
          <p:cNvSpPr/>
          <p:nvPr/>
        </p:nvSpPr>
        <p:spPr>
          <a:xfrm>
            <a:off x="6264687" y="116632"/>
            <a:ext cx="2717576" cy="64807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Ф</a:t>
            </a:r>
            <a:r>
              <a:rPr lang="ru-RU" dirty="0" smtClean="0"/>
              <a:t>онарик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051720" y="2420888"/>
            <a:ext cx="144016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</a:t>
            </a:r>
            <a:r>
              <a:rPr lang="ru-RU" dirty="0" smtClean="0"/>
              <a:t>орма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979712" y="4509120"/>
            <a:ext cx="1512168" cy="136815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В</a:t>
            </a:r>
            <a:r>
              <a:rPr lang="ru-RU" sz="1600" dirty="0" smtClean="0"/>
              <a:t>еличина</a:t>
            </a:r>
            <a:endParaRPr lang="ru-RU" sz="1600" dirty="0"/>
          </a:p>
        </p:txBody>
      </p:sp>
      <p:sp>
        <p:nvSpPr>
          <p:cNvPr id="12" name="Овал 11"/>
          <p:cNvSpPr/>
          <p:nvPr/>
        </p:nvSpPr>
        <p:spPr>
          <a:xfrm>
            <a:off x="6292073" y="912496"/>
            <a:ext cx="2671080" cy="7163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Разноцветные мячи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264687" y="1783964"/>
            <a:ext cx="2671080" cy="63692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Цветные коврики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6246911" y="2631336"/>
            <a:ext cx="2717577" cy="65364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Чудесный мешочек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228184" y="3383645"/>
            <a:ext cx="2670127" cy="65120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Найди предмет по описанию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270636" y="4227814"/>
            <a:ext cx="2670127" cy="61987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Кто скорее соберёт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6246912" y="5103186"/>
            <a:ext cx="2627784" cy="61206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Больше - меньше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6228184" y="5877272"/>
            <a:ext cx="2707583" cy="64807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Матрёшкины</a:t>
            </a:r>
            <a:r>
              <a:rPr lang="ru-RU" dirty="0" smtClean="0"/>
              <a:t> игрушки</a:t>
            </a:r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3491880" y="440668"/>
            <a:ext cx="2736304" cy="6120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3491880" y="1270648"/>
            <a:ext cx="2736304" cy="7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419872" y="1628800"/>
            <a:ext cx="2808312" cy="4736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987824" y="1783964"/>
            <a:ext cx="3240360" cy="9969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807804" y="1865613"/>
            <a:ext cx="3564396" cy="17074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4" idx="2"/>
          </p:cNvCxnSpPr>
          <p:nvPr/>
        </p:nvCxnSpPr>
        <p:spPr>
          <a:xfrm flipV="1">
            <a:off x="3419873" y="2958160"/>
            <a:ext cx="2827038" cy="879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311860" y="3408741"/>
            <a:ext cx="3096344" cy="1362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6" idx="2"/>
          </p:cNvCxnSpPr>
          <p:nvPr/>
        </p:nvCxnSpPr>
        <p:spPr>
          <a:xfrm>
            <a:off x="3131840" y="3641132"/>
            <a:ext cx="3138796" cy="8966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0" idx="7"/>
          </p:cNvCxnSpPr>
          <p:nvPr/>
        </p:nvCxnSpPr>
        <p:spPr>
          <a:xfrm flipV="1">
            <a:off x="3270428" y="3641132"/>
            <a:ext cx="3137776" cy="10683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10" idx="6"/>
          </p:cNvCxnSpPr>
          <p:nvPr/>
        </p:nvCxnSpPr>
        <p:spPr>
          <a:xfrm flipV="1">
            <a:off x="3491880" y="3104964"/>
            <a:ext cx="2880320" cy="2088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10" idx="5"/>
            <a:endCxn id="17" idx="2"/>
          </p:cNvCxnSpPr>
          <p:nvPr/>
        </p:nvCxnSpPr>
        <p:spPr>
          <a:xfrm flipV="1">
            <a:off x="3270428" y="5409220"/>
            <a:ext cx="2976484" cy="2676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endCxn id="18" idx="2"/>
          </p:cNvCxnSpPr>
          <p:nvPr/>
        </p:nvCxnSpPr>
        <p:spPr>
          <a:xfrm>
            <a:off x="2771800" y="5877272"/>
            <a:ext cx="3456384" cy="324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382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P22702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28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P22702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2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76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744824" cy="135902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Вывод: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8280920" cy="482453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4000" dirty="0" smtClean="0"/>
              <a:t>При систематическом использовании дидактических игр, в процессе сенсорного воспитания детей с ОВЗ отмечается положительная динамика в развитии высших психических функций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827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</TotalTime>
  <Words>88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Использование дидактических игр в процессе сенсорного воспитания детей с ОВЗ.</vt:lpstr>
      <vt:lpstr>Цель:</vt:lpstr>
      <vt:lpstr>Презентация PowerPoint</vt:lpstr>
      <vt:lpstr>Презентация PowerPoint</vt:lpstr>
      <vt:lpstr>Презентация PowerPoint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дидактических игр в процессе сенсорного воспитания детей с ОВЗ.</dc:title>
  <dc:creator>Admin</dc:creator>
  <cp:lastModifiedBy>Admin</cp:lastModifiedBy>
  <cp:revision>4</cp:revision>
  <dcterms:created xsi:type="dcterms:W3CDTF">2014-06-16T16:38:06Z</dcterms:created>
  <dcterms:modified xsi:type="dcterms:W3CDTF">2014-06-16T17:11:16Z</dcterms:modified>
</cp:coreProperties>
</file>