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4462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Введение во храм Пресвятой Богородицы.</a:t>
            </a:r>
            <a:endParaRPr lang="ru-RU" sz="40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32859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548680"/>
            <a:ext cx="4320479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0032" y="2132856"/>
            <a:ext cx="4283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Родители Девы Марии, праведные </a:t>
            </a:r>
            <a:r>
              <a:rPr lang="ru-RU" sz="24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Иоаким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Анна, молясь о разрешении </a:t>
            </a:r>
            <a:r>
              <a:rPr lang="ru-RU" sz="24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неплодства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дали обет, если родится дитя, посвятить его на служение Богу. Когда Пресвятой Деве исполнилось три года, святые родители решили выполнить свое обещание. </a:t>
            </a:r>
          </a:p>
        </p:txBody>
      </p:sp>
    </p:spTree>
    <p:extLst>
      <p:ext uri="{BB962C8B-B14F-4D97-AF65-F5344CB8AC3E}">
        <p14:creationId xmlns:p14="http://schemas.microsoft.com/office/powerpoint/2010/main" val="38098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58847"/>
            <a:ext cx="43924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Пресвятой Деве исполнилось три года, святые родители решили выполнить свое обещание. Собрав родственников и знакомых, одев Пречистую Марию в лучшие одежды, с пением священных песней, с зажженными свечами в руках привели ее в Иерусалимский храм. Там встретил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Богоотроковицу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первосвященник со множеством священников. В храм вела лестница в пятнадцать высоких ступеней. Младенец Мария, казалось, не могла бы Сама взойти по этой лестнице. Но как только Ее поставили на первую ступень, укрепляемая силой Божией, Она быстро преодолела остальные ступени и взошла на верхнюю. Затем первосвященник, по внушению свыше, ввел Пресвятую Деву в Святое святых, куда из всех людей только раз в году входил первосвященник с очистительной жертвенной кровью. Все присутствовавшие в храме дивились необыкновенному событию.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484" y="-171400"/>
            <a:ext cx="4359003" cy="684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53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476672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Глубокой тайной покрыта земная жизнь Пресвятой Богородицы от младенчества до вознесенья на небо. Сокровенна была и Ее жизнь в Иерусалимском храме. Если бы кто спросил меня, — говорил блаженный Иероним, — как проводила время юности Пресвятая Дева, — я ответил бы: то известно Самому Богу и Архангелу Гавриилу, неотступному хранителю Ее.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7344815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04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95936" y="188640"/>
            <a:ext cx="5040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Церковном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предании сохранились сведения, что во время пребывания Пречистой Девы в Иерусалимском храме она воспитывалась в обществе благочестивых дев, прилежно читала Священное Писание, занималась рукоделием, постоянно молилась и возрастала в любви к Богу. В воспоминание Введения Пресвятой Богородицы в Иерусалимский храм Святая Церковь с древних времен установила торжественное празднество. Указания на совершение праздника в первые века христианства находятся в преданиях палестинских христиан, где говорится о том, что святая царица Елена построила храм в честь Введения во храм Пресвятой Богородицы.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3816424" cy="644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805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1734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96211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Введения Пресвятой Богородицы во Храм, относящийся в Православной Церкви к разряду двунадесятых, установлен в честь события приведения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Пресвятой  Богородицы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Ее родителями в Иерусалимский Храм для посвящения Богу.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6085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23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3573015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Торжество Введения было установлено в Церкви позднее других двунадесятых праздников. Возможно, его появление связано с деятельностью св. Императора Юстиниана Великого, построившего в 543 г. на развалинах Иерусалимского Храма большую церковь, посвященную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Пресв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Богородице и названную им Новой для отличия от прежней, располагавшейся около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Овчей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купели, напротив храма (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Procop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aedif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5. 6). С VIII в. праздник отмечен в некоторых месяцесловах. Их сдержанные указания, видимо, говорят о том, что первоначально служба на Введение совершалась без особой торжественности.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336704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73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974"/>
            <a:ext cx="9144000" cy="7173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88024" y="548680"/>
            <a:ext cx="38164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Окончательно в число двунадесятых праздников Введение вошло только после XIV в.— Феодор Продром (XII в.) и Никифор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Каллист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(XIV в.) (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Niceph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Callist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Hist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Eccl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2. 3) еще не включали его в это число (Сергий (Спасский),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архиеп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Месяцеслов Православного Востока. Владимир, 1901. Т. 1. С. 401), но уже согласно студийским и иерусалимским Типиконам XI–XIV вв. он отмечается почти так же торжественно, как и другие двунадесятые праздники. Тем не менее даже в печатных Типиконах XVII в. отдельные особенности совершения службы Введения указывают на то, что ее статус несколько уступает статусу служб других двунадесятых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праздников.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66944"/>
            <a:ext cx="4658996" cy="6890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37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575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BEST</cp:lastModifiedBy>
  <cp:revision>14</cp:revision>
  <dcterms:created xsi:type="dcterms:W3CDTF">2014-10-26T14:55:15Z</dcterms:created>
  <dcterms:modified xsi:type="dcterms:W3CDTF">2014-10-28T15:14:08Z</dcterms:modified>
</cp:coreProperties>
</file>