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6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93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2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977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507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950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17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69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25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51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671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484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F527D-8D22-429C-A511-1CC820165F0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4AA13-768D-41EA-9F86-07AF959A7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2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5720860"/>
            <a:ext cx="10515600" cy="75027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Синица к избе – зима на двор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462" y="164123"/>
            <a:ext cx="8534399" cy="558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8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164124"/>
            <a:ext cx="9144000" cy="290732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 знал, если б знал,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за что бы не проспал.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бы видел, как зима в гости приходила,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белила дома, белый снег стелила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6307014"/>
            <a:ext cx="9144000" cy="375139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508" y="3071447"/>
            <a:ext cx="4947138" cy="361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25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2936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6002215"/>
            <a:ext cx="9144000" cy="49236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мороза вода не замёрзнет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81353"/>
            <a:ext cx="9143999" cy="532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00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24" y="0"/>
            <a:ext cx="10668000" cy="68580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96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69" y="0"/>
            <a:ext cx="10011508" cy="68580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55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92" y="1"/>
            <a:ext cx="10152185" cy="68580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03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0"/>
            <a:ext cx="9988062" cy="68580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74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631" y="328247"/>
            <a:ext cx="8604738" cy="555673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5884985"/>
            <a:ext cx="9144000" cy="72682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снега – много хлеба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12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524000" y="6002215"/>
            <a:ext cx="9144000" cy="562707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 снежная-лето дождливое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123" y="257909"/>
            <a:ext cx="8815753" cy="574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07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5978769"/>
            <a:ext cx="9144000" cy="562707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 лес шумит к оттепели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046" y="234463"/>
            <a:ext cx="9401908" cy="574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7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6025662"/>
            <a:ext cx="9144000" cy="60959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 – к весне поворот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98585"/>
            <a:ext cx="8886091" cy="562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38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6123216"/>
            <a:ext cx="9144000" cy="53549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 холодный, а от мороза укрывает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584" y="234463"/>
            <a:ext cx="8370277" cy="588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96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5955323"/>
            <a:ext cx="9144000" cy="726831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снег, там и след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57909"/>
            <a:ext cx="9144000" cy="569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1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5861539"/>
            <a:ext cx="9144000" cy="65649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 нос в сильный мороз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507" y="281354"/>
            <a:ext cx="8932985" cy="558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6049108"/>
            <a:ext cx="9144000" cy="468923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 из трубы столбом – к холодам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81354"/>
            <a:ext cx="9143999" cy="558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99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64</Words>
  <Application>Microsoft Office PowerPoint</Application>
  <PresentationFormat>Широкоэкранный</PresentationFormat>
  <Paragraphs>11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Если б знал, если б знал, Ни за что бы не проспал. Сам бы видел, как зима в гости приходила, Как белила дома, белый снег стелила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</cp:revision>
  <dcterms:created xsi:type="dcterms:W3CDTF">2015-02-07T15:43:34Z</dcterms:created>
  <dcterms:modified xsi:type="dcterms:W3CDTF">2015-03-04T17:41:51Z</dcterms:modified>
</cp:coreProperties>
</file>