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72616" y="1371600"/>
            <a:ext cx="8784976" cy="1828800"/>
          </a:xfrm>
        </p:spPr>
        <p:txBody>
          <a:bodyPr>
            <a:noAutofit/>
          </a:bodyPr>
          <a:lstStyle/>
          <a:p>
            <a:r>
              <a:rPr lang="ru-RU" sz="6600" dirty="0" smtClean="0"/>
              <a:t>   Кто </a:t>
            </a:r>
            <a:r>
              <a:rPr lang="ru-RU" sz="6600" dirty="0" smtClean="0"/>
              <a:t>нас </a:t>
            </a:r>
            <a:r>
              <a:rPr lang="ru-RU" sz="6600" dirty="0" smtClean="0"/>
              <a:t>защищает.</a:t>
            </a:r>
            <a:br>
              <a:rPr lang="ru-RU" sz="6600" dirty="0" smtClean="0"/>
            </a:br>
            <a:r>
              <a:rPr lang="ru-RU" sz="6600" dirty="0" smtClean="0"/>
              <a:t>Спасатели </a:t>
            </a:r>
            <a:r>
              <a:rPr lang="ru-RU" sz="6600" dirty="0" smtClean="0"/>
              <a:t>МЧС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969667"/>
            <a:ext cx="7350640" cy="2915108"/>
          </a:xfrm>
        </p:spPr>
        <p:txBody>
          <a:bodyPr>
            <a:normAutofit/>
          </a:bodyPr>
          <a:lstStyle/>
          <a:p>
            <a:r>
              <a:rPr lang="ru-RU" sz="2100" dirty="0" smtClean="0"/>
              <a:t>Ученица </a:t>
            </a:r>
            <a:r>
              <a:rPr lang="ru-RU" sz="2100" dirty="0" smtClean="0"/>
              <a:t>3 «А» класса</a:t>
            </a:r>
          </a:p>
          <a:p>
            <a:r>
              <a:rPr lang="ru-RU" sz="2100" dirty="0" smtClean="0"/>
              <a:t>МБОУ СОШ №52 </a:t>
            </a:r>
          </a:p>
          <a:p>
            <a:r>
              <a:rPr lang="ru-RU" sz="2100" dirty="0" smtClean="0"/>
              <a:t>Аникина </a:t>
            </a:r>
            <a:r>
              <a:rPr lang="ru-RU" sz="2100" dirty="0" smtClean="0"/>
              <a:t>Надежда</a:t>
            </a:r>
          </a:p>
          <a:p>
            <a:endParaRPr lang="ru-RU" sz="2100" dirty="0"/>
          </a:p>
          <a:p>
            <a:endParaRPr lang="ru-RU" sz="2100" dirty="0" smtClean="0"/>
          </a:p>
          <a:p>
            <a:pPr algn="ctr"/>
            <a:r>
              <a:rPr lang="ru-RU" sz="1800" dirty="0" smtClean="0"/>
              <a:t>Нижний </a:t>
            </a:r>
            <a:r>
              <a:rPr lang="ru-RU" sz="1800" dirty="0" smtClean="0"/>
              <a:t>Новгород</a:t>
            </a:r>
            <a:r>
              <a:rPr lang="ru-RU" sz="1800" dirty="0" smtClean="0"/>
              <a:t>,</a:t>
            </a:r>
          </a:p>
          <a:p>
            <a:pPr algn="ctr"/>
            <a:r>
              <a:rPr lang="ru-RU" sz="1800" dirty="0" smtClean="0"/>
              <a:t> </a:t>
            </a:r>
            <a:r>
              <a:rPr lang="ru-RU" sz="1800" dirty="0" smtClean="0"/>
              <a:t>2015год</a:t>
            </a:r>
            <a:endParaRPr lang="ru-RU" sz="1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773448" cy="438912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Спасатель  МЧС – специалист по спасению пострадавших в экстремальных ситуациях, сотрудник Министерства чрезвычайных ситуаций.</a:t>
            </a:r>
          </a:p>
          <a:p>
            <a:endParaRPr lang="ru-RU" dirty="0"/>
          </a:p>
        </p:txBody>
      </p:sp>
      <p:pic>
        <p:nvPicPr>
          <p:cNvPr id="3074" name="Picture 2" descr="Учебные заведения МЧС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435559"/>
            <a:ext cx="4784619" cy="2981186"/>
          </a:xfrm>
          <a:prstGeom prst="rect">
            <a:avLst/>
          </a:prstGeom>
          <a:noFill/>
        </p:spPr>
      </p:pic>
      <p:pic>
        <p:nvPicPr>
          <p:cNvPr id="3076" name="Picture 4" descr="Российские спасатели, завершившие работу в Японии, вернулись домой - Первый кан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5" y="3429000"/>
            <a:ext cx="3952903" cy="296467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97552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Особенности профессии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4767808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Спасатель – один из тех людей, кто приходит на помощь одним из первых.</a:t>
            </a:r>
            <a:b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Эта профессия включает в себя сразу несколько специальностей: водитель, пожарный, верхолаз, водолаз, медик и др.</a:t>
            </a:r>
            <a:b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Во время стихийного бедствия, техногенной катастрофы или теракта одновременно страдает большое количество людей. И многим из них помощь нужна незамедлительно. Если человек теряет кровь или его придавило плитой, счёт идёт на минуты.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Шойгу хочет, чтобы на пассажирских судах стояли такие черные ящики, как на самолетах Профи-нью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1392">
            <a:off x="691970" y="942081"/>
            <a:ext cx="4143404" cy="2357454"/>
          </a:xfrm>
          <a:prstGeom prst="rect">
            <a:avLst/>
          </a:prstGeom>
          <a:noFill/>
        </p:spPr>
      </p:pic>
      <p:pic>
        <p:nvPicPr>
          <p:cNvPr id="17412" name="Picture 4" descr="В Подъездном переулке повторно горело здание, принадлежащее компании &quot;Славянка&quot; в Петербурге - Все новости Петербур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2820">
            <a:off x="4572000" y="928670"/>
            <a:ext cx="3643338" cy="2426464"/>
          </a:xfrm>
          <a:prstGeom prst="rect">
            <a:avLst/>
          </a:prstGeom>
          <a:noFill/>
        </p:spPr>
      </p:pic>
      <p:pic>
        <p:nvPicPr>
          <p:cNvPr id="17414" name="Picture 6" descr="Волонтёры: гнилые дома в Крымске прикрывают сайдингом перед приездом Путина - Алтапрес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26477">
            <a:off x="642910" y="3357562"/>
            <a:ext cx="3714776" cy="2789510"/>
          </a:xfrm>
          <a:prstGeom prst="rect">
            <a:avLst/>
          </a:prstGeom>
          <a:noFill/>
        </p:spPr>
      </p:pic>
      <p:pic>
        <p:nvPicPr>
          <p:cNvPr id="17416" name="Picture 8" descr="Студенческий отряд спасателей создается в Чеченской Республи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84736">
            <a:off x="4511036" y="3107319"/>
            <a:ext cx="3786214" cy="281599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363272" cy="60486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Прибывшие на место спасатели мгновенно оценивают обстановку, организуют эвакуацию, извлекают раненых, оказывают первую помощь.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Спасатели приезжают по вызову и при несчастных случаях, когда требуется не просто оказать медицинскую помощь, а вызволить кого-то из западни, снять с крыши, вынуть из воды и т.п.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Иногда сотрудникам МЧС приходится работать, не дожидаясь конца бедствия. Например, не лесных пожарах.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GOOD`OK - Сервисы - МТС Пуль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0534">
            <a:off x="643073" y="992050"/>
            <a:ext cx="3810000" cy="2562226"/>
          </a:xfrm>
          <a:prstGeom prst="rect">
            <a:avLst/>
          </a:prstGeom>
          <a:noFill/>
        </p:spPr>
      </p:pic>
      <p:pic>
        <p:nvPicPr>
          <p:cNvPr id="18436" name="Picture 4" descr="Новости - Виртуальный Калач - Город Калач Воронежской области Калачеевский район Воронежской области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839940">
            <a:off x="4241705" y="1022590"/>
            <a:ext cx="4412714" cy="2689654"/>
          </a:xfrm>
          <a:prstGeom prst="rect">
            <a:avLst/>
          </a:prstGeom>
          <a:noFill/>
        </p:spPr>
      </p:pic>
      <p:pic>
        <p:nvPicPr>
          <p:cNvPr id="18438" name="Picture 6" descr="Материалы за 04.12.2010 &quot; Синтез новостей - новости Чувашии, России и всего мир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98291">
            <a:off x="697875" y="3604345"/>
            <a:ext cx="4044325" cy="2622146"/>
          </a:xfrm>
          <a:prstGeom prst="rect">
            <a:avLst/>
          </a:prstGeom>
          <a:noFill/>
        </p:spPr>
      </p:pic>
      <p:pic>
        <p:nvPicPr>
          <p:cNvPr id="18440" name="Picture 8" descr="Наша служба и опасна и трудна-собаки спасатели &quot; Черкасский Областной Клуб Собаководства &quot;Фавори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38547">
            <a:off x="4432849" y="3329926"/>
            <a:ext cx="3714776" cy="29892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000108"/>
            <a:ext cx="7110532" cy="13470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Важные качества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68155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Дисциплинированность, смелость, решительность, быстрая реакция, ответственность, физическая сила и выносливость, ловкость,  крепкая нервная система, умение распределять своё внимание и планировать действия, способность без раскачки переходить к интенсивным действиям, чувство товарищества, оптимизм и уверенность в важности своей работы.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268760"/>
            <a:ext cx="6645424" cy="9184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Знания и навыки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Чтобы стать спасателем, нужно пройти подготовку в оперативно-спасательной службе.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Для этого достаточно среднего образования и хорошей физической формы.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Чтобы рассчитывать на руководящие должности, нужно окончить один из вузов системы МЧС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38912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Благодарю за помощь в создании проекта мою маму. Я узнала много нового и интересного для себя. Хорошо, что есть такие смелые и отважные люди, как спасатели МЧС, которые в любую минуту могут прийти на помощь.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        СПАСИБО </a:t>
            </a:r>
            <a:r>
              <a:rPr lang="ru-RU" b="1" dirty="0" smtClean="0">
                <a:solidFill>
                  <a:srgbClr val="C00000"/>
                </a:solidFill>
              </a:rPr>
              <a:t>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166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Кто нас защищает. Спасатели МЧС</vt:lpstr>
      <vt:lpstr>Презентация PowerPoint</vt:lpstr>
      <vt:lpstr>Особенности профессии</vt:lpstr>
      <vt:lpstr>Презентация PowerPoint</vt:lpstr>
      <vt:lpstr>Презентация PowerPoint</vt:lpstr>
      <vt:lpstr>Презентация PowerPoint</vt:lpstr>
      <vt:lpstr>   Важные качества </vt:lpstr>
      <vt:lpstr>   Знания и навыки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нас защищает. Спасатели МЧС</dc:title>
  <dc:creator>Алексей</dc:creator>
  <cp:lastModifiedBy>Admin</cp:lastModifiedBy>
  <cp:revision>7</cp:revision>
  <dcterms:created xsi:type="dcterms:W3CDTF">2015-01-29T16:03:44Z</dcterms:created>
  <dcterms:modified xsi:type="dcterms:W3CDTF">2015-03-04T16:13:25Z</dcterms:modified>
</cp:coreProperties>
</file>