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9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0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5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46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238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47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99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8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1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26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3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875DA-0254-4AA1-B720-EBA3A48407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AA59-3A62-4D0B-A229-EF5A12ACD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99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-346363"/>
            <a:ext cx="8409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70C0"/>
                </a:solidFill>
                <a:latin typeface="Propisi" panose="02000508030000020003" pitchFamily="2" charset="0"/>
              </a:rPr>
              <a:t>2 марта.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0" y="817418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1690254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3999" y="554182"/>
            <a:ext cx="84097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Кла</a:t>
            </a:r>
            <a:r>
              <a:rPr lang="ru-RU" sz="9600" dirty="0" smtClean="0">
                <a:solidFill>
                  <a:srgbClr val="FF0000"/>
                </a:solidFill>
                <a:latin typeface="Propisi" panose="02000508030000020003" pitchFamily="2" charset="0"/>
              </a:rPr>
              <a:t>сс</a:t>
            </a:r>
            <a:r>
              <a:rPr lang="ru-RU" sz="96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ная р</a:t>
            </a:r>
            <a:r>
              <a:rPr lang="ru-RU" sz="96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а</a:t>
            </a:r>
            <a:r>
              <a:rPr lang="ru-RU" sz="96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бота.</a:t>
            </a:r>
          </a:p>
        </p:txBody>
      </p:sp>
      <p:sp>
        <p:nvSpPr>
          <p:cNvPr id="9" name="Параллелограмм 8"/>
          <p:cNvSpPr/>
          <p:nvPr/>
        </p:nvSpPr>
        <p:spPr>
          <a:xfrm rot="1960838">
            <a:off x="5565421" y="33843"/>
            <a:ext cx="75468" cy="347951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 rot="1960838">
            <a:off x="3473383" y="897585"/>
            <a:ext cx="75468" cy="347951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 rot="1960838">
            <a:off x="7837566" y="920137"/>
            <a:ext cx="75468" cy="347951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0" y="2599774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0" y="3532124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0" y="4464474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0" y="5369115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10972800" y="0"/>
            <a:ext cx="13855" cy="6858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84907" y="1376265"/>
            <a:ext cx="3826689" cy="17173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96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4907" y="2308615"/>
            <a:ext cx="3570208" cy="17173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180"/>
              </a:spcBef>
              <a:spcAft>
                <a:spcPts val="180"/>
              </a:spcAft>
            </a:pP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b="1" dirty="0" err="1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96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8383" y="3213256"/>
            <a:ext cx="10514417" cy="17173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180"/>
              </a:spcBef>
              <a:spcAft>
                <a:spcPts val="180"/>
              </a:spcAft>
            </a:pPr>
            <a:r>
              <a:rPr lang="ru-RU" sz="9600" b="1" dirty="0" smtClean="0">
                <a:solidFill>
                  <a:srgbClr val="0070C0"/>
                </a:solidFill>
                <a:effectLst/>
                <a:latin typeface="Propisi" panose="0200050803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спеши не беги не плачь</a:t>
            </a:r>
            <a:endParaRPr lang="ru-RU" sz="96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8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70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ПРАВОПИСАНИЕ ЧАСТИЦЫ </a:t>
            </a:r>
            <a:r>
              <a:rPr lang="ru-RU" sz="5400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br>
              <a:rPr lang="ru-RU" sz="54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СЛОВАМИ-НАЗВАНИЯМИ ДЕЙСТВИЙ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скраски светофор - Сайт для мам малышей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3057" r="15190" b="16684"/>
          <a:stretch/>
        </p:blipFill>
        <p:spPr bwMode="auto">
          <a:xfrm>
            <a:off x="304800" y="377370"/>
            <a:ext cx="4688114" cy="62121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2075543" y="2061028"/>
            <a:ext cx="1168399" cy="1146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4657" y="3374570"/>
            <a:ext cx="1168399" cy="114662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75543" y="4688112"/>
            <a:ext cx="1168399" cy="114662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89715" y="1959428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много непонятно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9714" y="3207657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есть затруднения</a:t>
            </a:r>
            <a:endParaRPr lang="ru-RU" sz="5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9713" y="4521199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всё понятно</a:t>
            </a:r>
            <a:endParaRPr lang="ru-RU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0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743" y="2960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ГРУППАХ</a:t>
            </a:r>
            <a:endParaRPr lang="ru-RU" sz="5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6271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Propisi" panose="02000508030000020003" pitchFamily="2" charset="0"/>
              </a:rPr>
              <a:t>Упражнение 69.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Propisi" panose="02000508030000020003" pitchFamily="2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0" y="2602675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0" y="354237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0" y="4482067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542638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0" y="6224896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9315" y="2602675"/>
            <a:ext cx="965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Не х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о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чу я лезть в к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о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ро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б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ку,</a:t>
            </a:r>
            <a:endParaRPr lang="ru-RU" sz="8000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6657" y="2731547"/>
            <a:ext cx="1103086" cy="11901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6657" y="3514662"/>
            <a:ext cx="965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то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чн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о божия к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о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ро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в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ка.</a:t>
            </a:r>
            <a:endParaRPr lang="ru-RU" sz="8000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6657" y="4509776"/>
            <a:ext cx="965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Не сажайте на була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в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ку,</a:t>
            </a:r>
            <a:endParaRPr lang="ru-RU" sz="8000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53999" y="4643044"/>
            <a:ext cx="1103086" cy="11901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9315" y="5304763"/>
            <a:ext cx="965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то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чн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о глупую козя</a:t>
            </a:r>
            <a:r>
              <a:rPr lang="ru-RU" sz="8000" dirty="0" smtClean="0">
                <a:solidFill>
                  <a:srgbClr val="FF0000"/>
                </a:solidFill>
                <a:latin typeface="Propisi" panose="02000508030000020003" pitchFamily="2" charset="0"/>
              </a:rPr>
              <a:t>в</a:t>
            </a:r>
            <a:r>
              <a:rPr lang="ru-RU" sz="8000" dirty="0" smtClean="0">
                <a:solidFill>
                  <a:srgbClr val="0070C0"/>
                </a:solidFill>
                <a:latin typeface="Propisi" panose="02000508030000020003" pitchFamily="2" charset="0"/>
              </a:rPr>
              <a:t>ку.</a:t>
            </a:r>
            <a:endParaRPr lang="ru-RU" sz="8000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0972800" y="0"/>
            <a:ext cx="13855" cy="6858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6" y="331776"/>
            <a:ext cx="2147838" cy="194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5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ВМЕСТЕ</a:t>
            </a:r>
            <a:endParaRPr lang="ru-RU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6271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Propisi" panose="02000508030000020003" pitchFamily="2" charset="0"/>
              </a:rPr>
              <a:t>Упражнение 71.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Propisi" panose="02000508030000020003" pitchFamily="2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0" y="2602675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0" y="354237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0" y="4482067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542638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0" y="6224896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0972800" y="0"/>
            <a:ext cx="13855" cy="6858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0"/>
          <a:stretch/>
        </p:blipFill>
        <p:spPr>
          <a:xfrm>
            <a:off x="838200" y="2655121"/>
            <a:ext cx="10134600" cy="27897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9490" y="5421763"/>
            <a:ext cx="116239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корни НИКАК не связаны по смыслу, если смысл совсем РАЗНЫЙ – это разные корни.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9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63" y="2602675"/>
            <a:ext cx="5403275" cy="39907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ПАРАХ</a:t>
            </a:r>
            <a:endParaRPr lang="ru-RU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6271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Propisi" panose="02000508030000020003" pitchFamily="2" charset="0"/>
              </a:rPr>
              <a:t>Упражнение 73.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Propisi" panose="02000508030000020003" pitchFamily="2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0" y="2602675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0" y="354237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0" y="4482067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5426381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0" y="6224896"/>
            <a:ext cx="12192000" cy="27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10972800" y="0"/>
            <a:ext cx="13855" cy="6858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4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1470"/>
            <a:ext cx="10515600" cy="5011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94085"/>
            <a:ext cx="12192000" cy="124700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Спиши слова, раскрывая скобки:</a:t>
            </a:r>
          </a:p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(Не) ряха, не (идёт), не (вежа), (не) слушать, (не) думать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24025"/>
            <a:ext cx="12192000" cy="208672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Спиши предложения, раскрывая скобки:</a:t>
            </a:r>
          </a:p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светит, но (не) греет. (Не) спеши языком, а спеши делом.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693682"/>
            <a:ext cx="12192000" cy="2086725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предложение по законам письменной речи:</a:t>
            </a:r>
          </a:p>
          <a:p>
            <a:pPr marL="228600" algn="just">
              <a:lnSpc>
                <a:spcPct val="108000"/>
              </a:lnSpc>
              <a:spcAft>
                <a:spcPts val="0"/>
              </a:spcAft>
            </a:pP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Великий </a:t>
            </a:r>
            <a:r>
              <a:rPr lang="ru-RU" sz="4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[к], когда был </a:t>
            </a:r>
            <a:r>
              <a:rPr lang="ru-RU" sz="4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[т], превратил </a:t>
            </a:r>
            <a:r>
              <a:rPr lang="ru-RU" sz="4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[к] в </a:t>
            </a:r>
            <a:r>
              <a:rPr lang="ru-RU" sz="4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[т].</a:t>
            </a:r>
            <a:endParaRPr lang="ru-RU" sz="4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5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скраски светофор - Сайт для мам малышей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3057" r="15190" b="16684"/>
          <a:stretch/>
        </p:blipFill>
        <p:spPr bwMode="auto">
          <a:xfrm>
            <a:off x="304800" y="377370"/>
            <a:ext cx="4688114" cy="62121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 4"/>
          <p:cNvSpPr/>
          <p:nvPr/>
        </p:nvSpPr>
        <p:spPr>
          <a:xfrm>
            <a:off x="2075543" y="2061028"/>
            <a:ext cx="1168399" cy="114662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4657" y="3374570"/>
            <a:ext cx="1168399" cy="114662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75543" y="4688112"/>
            <a:ext cx="1168399" cy="114662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89715" y="1959428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много непонятно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9714" y="3207657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есть затруднения</a:t>
            </a:r>
            <a:endParaRPr lang="ru-RU" sz="5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9713" y="4521199"/>
            <a:ext cx="6778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всё понятно</a:t>
            </a:r>
            <a:endParaRPr lang="ru-RU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56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УРОК!!!</a:t>
            </a:r>
            <a:endParaRPr lang="ru-RU" sz="5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237" y="1555967"/>
            <a:ext cx="3810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1073" y="5633479"/>
            <a:ext cx="7384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Д/З: уч., с. 65, упр. 68</a:t>
            </a:r>
            <a:endParaRPr lang="ru-RU" sz="5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189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Propisi</vt:lpstr>
      <vt:lpstr>Times New Roman</vt:lpstr>
      <vt:lpstr>Тема Office</vt:lpstr>
      <vt:lpstr>Презентация PowerPoint</vt:lpstr>
      <vt:lpstr>ТЕМА: ПРАВОПИСАНИЕ ЧАСТИЦЫ НЕ СО СЛОВАМИ-НАЗВАНИЯМИ ДЕЙСТВИЙ</vt:lpstr>
      <vt:lpstr>Презентация PowerPoint</vt:lpstr>
      <vt:lpstr>РАБОТАЕМ В ГРУППАХ</vt:lpstr>
      <vt:lpstr>РАБОТАЕМ ВМЕСТЕ</vt:lpstr>
      <vt:lpstr>РАБОТАЕМ В ПАРАХ</vt:lpstr>
      <vt:lpstr>САМОСТОЯТЕЛЬНАЯ РАБОТА</vt:lpstr>
      <vt:lpstr>Презентация PowerPoint</vt:lpstr>
      <vt:lpstr>СПАСИБО ЗА УРОК!!!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Никифорова</dc:creator>
  <cp:lastModifiedBy>Елена Никифорова</cp:lastModifiedBy>
  <cp:revision>8</cp:revision>
  <dcterms:created xsi:type="dcterms:W3CDTF">2015-03-01T11:58:03Z</dcterms:created>
  <dcterms:modified xsi:type="dcterms:W3CDTF">2015-03-04T13:30:35Z</dcterms:modified>
</cp:coreProperties>
</file>