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3000">
              <a:srgbClr val="00B050">
                <a:alpha val="79000"/>
              </a:srgbClr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«Зеленецкая средняя образовательная школа»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000108"/>
            <a:ext cx="77867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Символика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Республики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Коми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72330" y="3714752"/>
            <a:ext cx="17144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Автор: ученица 6 «к» класса Александрова София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786058"/>
            <a:ext cx="355251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500430" y="6072206"/>
            <a:ext cx="1923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Зеленец 2015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0"/>
            <a:ext cx="2443122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Флаг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B &amp;Scy;&amp;kcy;&amp;acy;&amp;chcy;&amp;acy;&amp;tcy;&amp;softcy; TV player classic &amp;bcy;&amp;iecy;&amp;scy;&amp;pcy;&amp;lcy;&amp;acy;&amp;tcy;&amp;ncy;&amp;ocy; - NiceProg.Net. - 23 &amp;Dcy;&amp;iecy;&amp;kcy;&amp;acy;&amp;bcy;&amp;rcy;&amp;yacy; 2013 - Blog - Holsingerll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071678"/>
            <a:ext cx="3577205" cy="239076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1142984"/>
            <a:ext cx="478634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Флаг Республики Коми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-государственный символ. Ныне действующий флаг утверждён 17 декабря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1997 года и внесён в Государственный геральдический регистр Российской Федерации под номером 154.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Автор флага: В.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Сердитов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0003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Цветовое решение флага отражает богатства природы Республики Коми.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Синий цвет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символизирует небесное начало, величие и бескрайность северных просторов.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Зелёная полоса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— символ надежды и изобилия — является условным обозначением необъятных таёжных массивов коми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пармы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— основного богатства и среды жизнедеятельности коми народа.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Белая полоса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флага, воплотившая белизну и чистоту снега, простоту и суровую красоту северной природы, означает принадлежность территории Республики Коми к Северу, её северное положение.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69085" y="142852"/>
            <a:ext cx="72637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Цветовое решение флага </a:t>
            </a:r>
            <a:endParaRPr lang="ru-RU" sz="48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Герб</a:t>
            </a:r>
            <a:r>
              <a:rPr lang="ru-RU" sz="4800" b="1" dirty="0" smtClean="0"/>
              <a:t> 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7686" y="1571612"/>
            <a:ext cx="457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Герб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государственный символ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Республики Коми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Принят 6 июня 1994 года. Зарегистрирован под № 153 в Геральдическом регистре Российской Федерации.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Автор герба: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А. Неверов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svg Abali.ru &amp;Scy;&amp;tcy;&amp;rcy;&amp;acy;&amp;ncy;&amp;icy;&amp;tscy;&amp;acy; 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3857652" cy="446201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0"/>
            <a:ext cx="3071834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Описание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071546"/>
            <a:ext cx="764386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Герб Республики Коми представляет собой изображение золотой хищной птицы, помещенной на красном щите; на груди птицы  — лик женщины в окружении шести лосиных голов.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Хищная птица с приоткрытыми крыльями является образом солнца, власти, верхнего мира. Лик женщины на груди птицы соответствует образу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Зарни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Ань (Золотой Женщины)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жизнедарующей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солнечной богини, матери мира. Образ лосей связан с идеей силы, благородства, красоты.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0"/>
            <a:ext cx="3143272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Гимн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86496" y="5786454"/>
            <a:ext cx="2857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Утверждён Законом Республики Коми 4 июля 2006 года.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357298"/>
            <a:ext cx="47149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 гимна – В.А. Савин.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1923 году В.А.Савин написал стихотворение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Варыш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поз» («Соколиное гнездо»), к которому сам написал музыку.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Песня получилась мелодичной и торжественной.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начале 1990-х годов движение «Коми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войтыр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предложило сделать эту песню гимном РК.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1285860"/>
            <a:ext cx="27146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Впервые полный вариант гимна Республики на коми и русском языках прозвучал в исполнении Государственного ансамбля песни и танца им. В.Морозова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Асъя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кыа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22 июня 2006 года.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-142900"/>
            <a:ext cx="7429552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Гимн Республики Коми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57786" y="2857496"/>
            <a:ext cx="378621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Север, наш родимый край,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Глубоки твои снега,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Холодны твои ветра,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Высока твоя тайга!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 несут через века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Соколиные крыла.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Коми край, твоя судьба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Благодатна и светла!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85723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Ылын-ылын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Войвылын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Джуджыд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парма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сулал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ö.</a:t>
            </a:r>
            <a:br>
              <a:rPr lang="rm-CH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Парма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рын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варыш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Кыпыд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гор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шыал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ö.</a:t>
            </a:r>
            <a:br>
              <a:rPr lang="rm-CH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m-CH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Лэбзь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повт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варышъяс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Вына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бордъяс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шеныштл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Веськыд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туй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ну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мус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югд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m-CH" sz="2400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1442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Ресурсы:</a:t>
            </a:r>
          </a:p>
          <a:p>
            <a:r>
              <a:rPr lang="rm-CH" dirty="0" smtClean="0"/>
              <a:t>http://chudetstvo.ru/goroda-komi/komi-respublika/1446-flag-respubliki-komi-gerb-respubliki-komi-gimn-respubliki-komi.html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181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МБОУ «Зеленецкая средняя образовательная школа»</vt:lpstr>
      <vt:lpstr>Флаг</vt:lpstr>
      <vt:lpstr>Цветовое решение флага отражает богатства природы Республики Коми.  Синий цвет символизирует небесное начало, величие и бескрайность северных просторов.  Зелёная полоса — символ надежды и изобилия — является условным обозначением необъятных таёжных массивов коми пармы — основного богатства и среды жизнедеятельности коми народа.  Белая полоса флага, воплотившая белизну и чистоту снега, простоту и суровую красоту северной природы, означает принадлежность территории Республики Коми к Северу, её северное положение. </vt:lpstr>
      <vt:lpstr>Герб </vt:lpstr>
      <vt:lpstr>Описание</vt:lpstr>
      <vt:lpstr>Гимн</vt:lpstr>
      <vt:lpstr>Гимн Республики Коми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«Зеленецкая средняя образовательная школа»</dc:title>
  <cp:lastModifiedBy>Зеленецкая СОШ</cp:lastModifiedBy>
  <cp:revision>14</cp:revision>
  <dcterms:modified xsi:type="dcterms:W3CDTF">2015-03-04T19:00:32Z</dcterms:modified>
</cp:coreProperties>
</file>