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  <p:sldMasterId id="2147483768" r:id="rId2"/>
    <p:sldMasterId id="2147483780" r:id="rId3"/>
  </p:sldMasterIdLst>
  <p:notesMasterIdLst>
    <p:notesMasterId r:id="rId21"/>
  </p:notesMasterIdLst>
  <p:sldIdLst>
    <p:sldId id="256" r:id="rId4"/>
    <p:sldId id="257" r:id="rId5"/>
    <p:sldId id="259" r:id="rId6"/>
    <p:sldId id="261" r:id="rId7"/>
    <p:sldId id="260" r:id="rId8"/>
    <p:sldId id="274" r:id="rId9"/>
    <p:sldId id="278" r:id="rId10"/>
    <p:sldId id="275" r:id="rId11"/>
    <p:sldId id="276" r:id="rId12"/>
    <p:sldId id="279" r:id="rId13"/>
    <p:sldId id="280" r:id="rId14"/>
    <p:sldId id="281" r:id="rId15"/>
    <p:sldId id="282" r:id="rId16"/>
    <p:sldId id="283" r:id="rId17"/>
    <p:sldId id="285" r:id="rId18"/>
    <p:sldId id="284" r:id="rId19"/>
    <p:sldId id="286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162" autoAdjust="0"/>
  </p:normalViewPr>
  <p:slideViewPr>
    <p:cSldViewPr>
      <p:cViewPr varScale="1">
        <p:scale>
          <a:sx n="41" d="100"/>
          <a:sy n="41" d="100"/>
        </p:scale>
        <p:origin x="-82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7" Type="http://schemas.openxmlformats.org/officeDocument/2006/relationships/image" Target="../media/image24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Relationship Id="rId6" Type="http://schemas.openxmlformats.org/officeDocument/2006/relationships/image" Target="../media/image23.wmf"/><Relationship Id="rId5" Type="http://schemas.openxmlformats.org/officeDocument/2006/relationships/image" Target="../media/image22.wmf"/><Relationship Id="rId4" Type="http://schemas.openxmlformats.org/officeDocument/2006/relationships/image" Target="../media/image2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A51DB7-CAAE-4E91-8B5A-1FBEA20AEBEC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367B26-0D87-4AC3-88E9-1F6ED53A17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77892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367B26-0D87-4AC3-88E9-1F6ED53A17D8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8119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FE7B0F61-F80D-41DA-BEAD-FDCAD4A8D0C6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BCA7269-6759-4F31-A751-76167D92FC46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B0F61-F80D-41DA-BEAD-FDCAD4A8D0C6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A7269-6759-4F31-A751-76167D92FC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B0F61-F80D-41DA-BEAD-FDCAD4A8D0C6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9BCA7269-6759-4F31-A751-76167D92FC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1F45D93B-FCBE-4287-A0F1-CE37D81E11AD}" type="datetime12">
              <a:rPr lang="ru-RU" smtClean="0">
                <a:solidFill>
                  <a:srgbClr val="C8C8B1"/>
                </a:solidFill>
              </a:rPr>
              <a:pPr>
                <a:defRPr/>
              </a:pPr>
              <a:t>3:52 </a:t>
            </a:fld>
            <a:endParaRPr lang="ru-RU">
              <a:solidFill>
                <a:srgbClr val="C8C8B1"/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26A2E377-54EF-4714-869D-44E481F9358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ru-RU">
              <a:solidFill>
                <a:srgbClr val="C8C8B1"/>
              </a:solidFill>
            </a:endParaRP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76701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860AECE-95BC-40C6-A93B-1C763C156FEF}" type="datetime12">
              <a:rPr lang="ru-RU" smtClean="0">
                <a:solidFill>
                  <a:srgbClr val="D1282E"/>
                </a:solidFill>
              </a:rPr>
              <a:pPr>
                <a:defRPr/>
              </a:pPr>
              <a:t>3:52 </a:t>
            </a:fld>
            <a:endParaRPr lang="ru-RU">
              <a:solidFill>
                <a:srgbClr val="D1282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D1282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E53DEA-B025-4453-AFB2-3EA374BF0211}" type="slidenum">
              <a:rPr lang="ru-RU" smtClean="0">
                <a:solidFill>
                  <a:srgbClr val="D1282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1282E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7587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0DC0E87-9C44-462E-A2FA-54A5318361E0}" type="datetime12">
              <a:rPr lang="ru-RU" smtClean="0"/>
              <a:pPr>
                <a:defRPr/>
              </a:pPr>
              <a:t>3:52 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6DFF4CCF-889B-45EC-B1D3-F1E33520E312}" type="slidenum">
              <a:rPr lang="ru-RU" smtClean="0">
                <a:solidFill>
                  <a:srgbClr val="C8C8B1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C8C8B1"/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91173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DE49774-0873-47F3-A129-DE1674B45CB5}" type="datetime12">
              <a:rPr lang="ru-RU" smtClean="0">
                <a:solidFill>
                  <a:srgbClr val="D1282E"/>
                </a:solidFill>
              </a:rPr>
              <a:pPr>
                <a:defRPr/>
              </a:pPr>
              <a:t>3:52 </a:t>
            </a:fld>
            <a:endParaRPr lang="ru-RU">
              <a:solidFill>
                <a:srgbClr val="D1282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D1282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B7F17D-DABB-4061-BA52-E12CB9E64445}" type="slidenum">
              <a:rPr lang="ru-RU" smtClean="0">
                <a:solidFill>
                  <a:srgbClr val="D1282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1282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0067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AA3A657-52E7-4FDB-86AA-C6DF12D3AC64}" type="datetime12">
              <a:rPr lang="ru-RU" smtClean="0">
                <a:solidFill>
                  <a:srgbClr val="D1282E"/>
                </a:solidFill>
              </a:rPr>
              <a:pPr>
                <a:defRPr/>
              </a:pPr>
              <a:t>3:52 </a:t>
            </a:fld>
            <a:endParaRPr lang="ru-RU">
              <a:solidFill>
                <a:srgbClr val="D1282E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D1282E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22F43E-FF17-45DC-881C-E9E5C3F97E07}" type="slidenum">
              <a:rPr lang="ru-RU" smtClean="0">
                <a:solidFill>
                  <a:srgbClr val="D1282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1282E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7721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751E707-E055-4AC1-8A17-F18B32FA33D2}" type="datetime12">
              <a:rPr lang="ru-RU" smtClean="0">
                <a:solidFill>
                  <a:srgbClr val="D1282E"/>
                </a:solidFill>
              </a:rPr>
              <a:pPr>
                <a:defRPr/>
              </a:pPr>
              <a:t>3:52 </a:t>
            </a:fld>
            <a:endParaRPr lang="ru-RU">
              <a:solidFill>
                <a:srgbClr val="D1282E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D1282E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811E95-3DE2-44DD-A4F8-42D8AEB32392}" type="slidenum">
              <a:rPr lang="ru-RU" smtClean="0">
                <a:solidFill>
                  <a:srgbClr val="D1282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1282E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30587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17A0807-4307-4195-AE67-F00AD7D9B4D0}" type="datetime12">
              <a:rPr lang="ru-RU" smtClean="0">
                <a:solidFill>
                  <a:srgbClr val="D1282E"/>
                </a:solidFill>
              </a:rPr>
              <a:pPr>
                <a:defRPr/>
              </a:pPr>
              <a:t>3:52 </a:t>
            </a:fld>
            <a:endParaRPr lang="ru-RU">
              <a:solidFill>
                <a:srgbClr val="D1282E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D1282E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1C438B-B026-4D21-8031-5CCF792A7D9C}" type="slidenum">
              <a:rPr lang="ru-RU" smtClean="0">
                <a:solidFill>
                  <a:srgbClr val="D1282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864375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7438C88-99B3-4113-9B9A-F4AA3EAEDDCF}" type="datetime12">
              <a:rPr lang="ru-RU" smtClean="0">
                <a:solidFill>
                  <a:srgbClr val="D1282E"/>
                </a:solidFill>
              </a:rPr>
              <a:pPr>
                <a:defRPr/>
              </a:pPr>
              <a:t>3:52 </a:t>
            </a:fld>
            <a:endParaRPr lang="ru-RU">
              <a:solidFill>
                <a:srgbClr val="D1282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D1282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0B913E22-79B4-4ED8-A563-A495C8C5647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76781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B0F61-F80D-41DA-BEAD-FDCAD4A8D0C6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A7269-6759-4F31-A751-76167D92FC46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FD81945-97E9-4E3A-8360-69A891C41C98}" type="datetime12">
              <a:rPr lang="ru-RU" smtClean="0">
                <a:solidFill>
                  <a:srgbClr val="C8C8B1"/>
                </a:solidFill>
              </a:rPr>
              <a:pPr>
                <a:defRPr/>
              </a:pPr>
              <a:t>3:52 </a:t>
            </a:fld>
            <a:endParaRPr lang="ru-RU">
              <a:solidFill>
                <a:srgbClr val="C8C8B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C8C8B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5263D2-69B4-4179-97DB-B9FEB3D6AF7C}" type="slidenum">
              <a:rPr lang="ru-RU" smtClean="0">
                <a:solidFill>
                  <a:srgbClr val="C8C8B1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C8C8B1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30839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80BA119-01B4-4FC6-99AA-C8239ECF3B70}" type="datetime12">
              <a:rPr lang="ru-RU" smtClean="0">
                <a:solidFill>
                  <a:srgbClr val="D1282E"/>
                </a:solidFill>
              </a:rPr>
              <a:pPr>
                <a:defRPr/>
              </a:pPr>
              <a:t>3:52 </a:t>
            </a:fld>
            <a:endParaRPr lang="ru-RU">
              <a:solidFill>
                <a:srgbClr val="D1282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D1282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C4FB73-F474-4736-AADC-95A5F4DA0FE6}" type="slidenum">
              <a:rPr lang="ru-RU" smtClean="0">
                <a:solidFill>
                  <a:srgbClr val="D1282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33586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67B3529-DB42-46C2-B9B0-444ECBA934EF}" type="datetime12">
              <a:rPr lang="ru-RU" smtClean="0">
                <a:solidFill>
                  <a:srgbClr val="D1282E"/>
                </a:solidFill>
              </a:rPr>
              <a:pPr>
                <a:defRPr/>
              </a:pPr>
              <a:t>3:52 </a:t>
            </a:fld>
            <a:endParaRPr lang="ru-RU">
              <a:solidFill>
                <a:srgbClr val="D1282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D1282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364F4D17-CF82-4D10-92D1-49B8746F39DD}" type="slidenum">
              <a:rPr lang="ru-RU" smtClean="0">
                <a:solidFill>
                  <a:srgbClr val="C8C8B1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C8C8B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726893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FE7B0F61-F80D-41DA-BEAD-FDCAD4A8D0C6}" type="datetimeFigureOut">
              <a:rPr lang="ru-RU" smtClean="0">
                <a:solidFill>
                  <a:srgbClr val="C8C8B1"/>
                </a:solidFill>
              </a:rPr>
              <a:pPr/>
              <a:t>01.02.2015</a:t>
            </a:fld>
            <a:endParaRPr lang="ru-RU">
              <a:solidFill>
                <a:srgbClr val="C8C8B1"/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BCA7269-6759-4F31-A751-76167D92FC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>
              <a:solidFill>
                <a:srgbClr val="C8C8B1"/>
              </a:solidFill>
            </a:endParaRP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28646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B0F61-F80D-41DA-BEAD-FDCAD4A8D0C6}" type="datetimeFigureOut">
              <a:rPr lang="ru-RU" smtClean="0">
                <a:solidFill>
                  <a:srgbClr val="D1282E"/>
                </a:solidFill>
              </a:rPr>
              <a:pPr/>
              <a:t>01.02.2015</a:t>
            </a:fld>
            <a:endParaRPr lang="ru-RU">
              <a:solidFill>
                <a:srgbClr val="D1282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1282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A7269-6759-4F31-A751-76167D92FC46}" type="slidenum">
              <a:rPr lang="ru-RU" smtClean="0">
                <a:solidFill>
                  <a:srgbClr val="D1282E"/>
                </a:solidFill>
              </a:rPr>
              <a:pPr/>
              <a:t>‹#›</a:t>
            </a:fld>
            <a:endParaRPr lang="ru-RU">
              <a:solidFill>
                <a:srgbClr val="D1282E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839024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E7B0F61-F80D-41DA-BEAD-FDCAD4A8D0C6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9BCA7269-6759-4F31-A751-76167D92FC46}" type="slidenum">
              <a:rPr lang="ru-RU" smtClean="0">
                <a:solidFill>
                  <a:srgbClr val="C8C8B1"/>
                </a:solidFill>
              </a:rPr>
              <a:pPr/>
              <a:t>‹#›</a:t>
            </a:fld>
            <a:endParaRPr lang="ru-RU">
              <a:solidFill>
                <a:srgbClr val="C8C8B1"/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515650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B0F61-F80D-41DA-BEAD-FDCAD4A8D0C6}" type="datetimeFigureOut">
              <a:rPr lang="ru-RU" smtClean="0">
                <a:solidFill>
                  <a:srgbClr val="D1282E"/>
                </a:solidFill>
              </a:rPr>
              <a:pPr/>
              <a:t>01.02.2015</a:t>
            </a:fld>
            <a:endParaRPr lang="ru-RU">
              <a:solidFill>
                <a:srgbClr val="D1282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1282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A7269-6759-4F31-A751-76167D92FC46}" type="slidenum">
              <a:rPr lang="ru-RU" smtClean="0">
                <a:solidFill>
                  <a:srgbClr val="D1282E"/>
                </a:solidFill>
              </a:rPr>
              <a:pPr/>
              <a:t>‹#›</a:t>
            </a:fld>
            <a:endParaRPr lang="ru-RU">
              <a:solidFill>
                <a:srgbClr val="D1282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45371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B0F61-F80D-41DA-BEAD-FDCAD4A8D0C6}" type="datetimeFigureOut">
              <a:rPr lang="ru-RU" smtClean="0">
                <a:solidFill>
                  <a:srgbClr val="D1282E"/>
                </a:solidFill>
              </a:rPr>
              <a:pPr/>
              <a:t>01.02.2015</a:t>
            </a:fld>
            <a:endParaRPr lang="ru-RU">
              <a:solidFill>
                <a:srgbClr val="D1282E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1282E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A7269-6759-4F31-A751-76167D92FC46}" type="slidenum">
              <a:rPr lang="ru-RU" smtClean="0">
                <a:solidFill>
                  <a:srgbClr val="D1282E"/>
                </a:solidFill>
              </a:rPr>
              <a:pPr/>
              <a:t>‹#›</a:t>
            </a:fld>
            <a:endParaRPr lang="ru-RU">
              <a:solidFill>
                <a:srgbClr val="D1282E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68607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B0F61-F80D-41DA-BEAD-FDCAD4A8D0C6}" type="datetimeFigureOut">
              <a:rPr lang="ru-RU" smtClean="0">
                <a:solidFill>
                  <a:srgbClr val="D1282E"/>
                </a:solidFill>
              </a:rPr>
              <a:pPr/>
              <a:t>01.02.2015</a:t>
            </a:fld>
            <a:endParaRPr lang="ru-RU">
              <a:solidFill>
                <a:srgbClr val="D1282E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1282E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A7269-6759-4F31-A751-76167D92FC46}" type="slidenum">
              <a:rPr lang="ru-RU" smtClean="0">
                <a:solidFill>
                  <a:srgbClr val="D1282E"/>
                </a:solidFill>
              </a:rPr>
              <a:pPr/>
              <a:t>‹#›</a:t>
            </a:fld>
            <a:endParaRPr lang="ru-RU">
              <a:solidFill>
                <a:srgbClr val="D1282E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132797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B0F61-F80D-41DA-BEAD-FDCAD4A8D0C6}" type="datetimeFigureOut">
              <a:rPr lang="ru-RU" smtClean="0">
                <a:solidFill>
                  <a:srgbClr val="D1282E"/>
                </a:solidFill>
              </a:rPr>
              <a:pPr/>
              <a:t>01.02.2015</a:t>
            </a:fld>
            <a:endParaRPr lang="ru-RU">
              <a:solidFill>
                <a:srgbClr val="D1282E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1282E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A7269-6759-4F31-A751-76167D92FC46}" type="slidenum">
              <a:rPr lang="ru-RU" smtClean="0">
                <a:solidFill>
                  <a:srgbClr val="D1282E"/>
                </a:solidFill>
              </a:rPr>
              <a:pPr/>
              <a:t>‹#›</a:t>
            </a:fld>
            <a:endParaRPr lang="ru-RU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2312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E7B0F61-F80D-41DA-BEAD-FDCAD4A8D0C6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9BCA7269-6759-4F31-A751-76167D92FC46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B0F61-F80D-41DA-BEAD-FDCAD4A8D0C6}" type="datetimeFigureOut">
              <a:rPr lang="ru-RU" smtClean="0">
                <a:solidFill>
                  <a:srgbClr val="D1282E"/>
                </a:solidFill>
              </a:rPr>
              <a:pPr/>
              <a:t>01.02.2015</a:t>
            </a:fld>
            <a:endParaRPr lang="ru-RU">
              <a:solidFill>
                <a:srgbClr val="D1282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1282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BCA7269-6759-4F31-A751-76167D92FC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098434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B0F61-F80D-41DA-BEAD-FDCAD4A8D0C6}" type="datetimeFigureOut">
              <a:rPr lang="ru-RU" smtClean="0">
                <a:solidFill>
                  <a:srgbClr val="C8C8B1"/>
                </a:solidFill>
              </a:rPr>
              <a:pPr/>
              <a:t>01.02.2015</a:t>
            </a:fld>
            <a:endParaRPr lang="ru-RU">
              <a:solidFill>
                <a:srgbClr val="C8C8B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8C8B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A7269-6759-4F31-A751-76167D92FC46}" type="slidenum">
              <a:rPr lang="ru-RU" smtClean="0">
                <a:solidFill>
                  <a:srgbClr val="C8C8B1"/>
                </a:solidFill>
              </a:rPr>
              <a:pPr/>
              <a:t>‹#›</a:t>
            </a:fld>
            <a:endParaRPr lang="ru-RU">
              <a:solidFill>
                <a:srgbClr val="C8C8B1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432680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B0F61-F80D-41DA-BEAD-FDCAD4A8D0C6}" type="datetimeFigureOut">
              <a:rPr lang="ru-RU" smtClean="0">
                <a:solidFill>
                  <a:srgbClr val="D1282E"/>
                </a:solidFill>
              </a:rPr>
              <a:pPr/>
              <a:t>01.02.2015</a:t>
            </a:fld>
            <a:endParaRPr lang="ru-RU">
              <a:solidFill>
                <a:srgbClr val="D1282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1282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A7269-6759-4F31-A751-76167D92FC46}" type="slidenum">
              <a:rPr lang="ru-RU" smtClean="0">
                <a:solidFill>
                  <a:srgbClr val="D1282E"/>
                </a:solidFill>
              </a:rPr>
              <a:pPr/>
              <a:t>‹#›</a:t>
            </a:fld>
            <a:endParaRPr lang="ru-RU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60298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B0F61-F80D-41DA-BEAD-FDCAD4A8D0C6}" type="datetimeFigureOut">
              <a:rPr lang="ru-RU" smtClean="0">
                <a:solidFill>
                  <a:srgbClr val="D1282E"/>
                </a:solidFill>
              </a:rPr>
              <a:pPr/>
              <a:t>01.02.2015</a:t>
            </a:fld>
            <a:endParaRPr lang="ru-RU">
              <a:solidFill>
                <a:srgbClr val="D1282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1282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9BCA7269-6759-4F31-A751-76167D92FC46}" type="slidenum">
              <a:rPr lang="ru-RU" smtClean="0">
                <a:solidFill>
                  <a:srgbClr val="C8C8B1"/>
                </a:solidFill>
              </a:rPr>
              <a:pPr/>
              <a:t>‹#›</a:t>
            </a:fld>
            <a:endParaRPr lang="ru-RU">
              <a:solidFill>
                <a:srgbClr val="C8C8B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2269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B0F61-F80D-41DA-BEAD-FDCAD4A8D0C6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A7269-6759-4F31-A751-76167D92FC4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B0F61-F80D-41DA-BEAD-FDCAD4A8D0C6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A7269-6759-4F31-A751-76167D92FC4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B0F61-F80D-41DA-BEAD-FDCAD4A8D0C6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A7269-6759-4F31-A751-76167D92FC46}" type="slidenum">
              <a:rPr lang="ru-RU" smtClean="0"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B0F61-F80D-41DA-BEAD-FDCAD4A8D0C6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A7269-6759-4F31-A751-76167D92FC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B0F61-F80D-41DA-BEAD-FDCAD4A8D0C6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BCA7269-6759-4F31-A751-76167D92FC46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B0F61-F80D-41DA-BEAD-FDCAD4A8D0C6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A7269-6759-4F31-A751-76167D92FC4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FE7B0F61-F80D-41DA-BEAD-FDCAD4A8D0C6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9BCA7269-6759-4F31-A751-76167D92FC4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324E884-4E59-4F09-8E27-0EAF96AFAA46}" type="datetime12">
              <a:rPr lang="ru-RU" smtClean="0">
                <a:solidFill>
                  <a:srgbClr val="D1282E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3:52 </a:t>
            </a:fld>
            <a:endParaRPr lang="ru-RU">
              <a:solidFill>
                <a:srgbClr val="D1282E"/>
              </a:solidFill>
              <a:latin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D1282E"/>
              </a:solidFill>
              <a:latin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BA8537C-A9E8-4444-8F21-7AE6038819E4}" type="slidenum">
              <a:rPr lang="ru-RU" smtClean="0">
                <a:solidFill>
                  <a:srgbClr val="D1282E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D1282E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47991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FE7B0F61-F80D-41DA-BEAD-FDCAD4A8D0C6}" type="datetimeFigureOut">
              <a:rPr lang="ru-RU" smtClean="0">
                <a:solidFill>
                  <a:srgbClr val="D1282E"/>
                </a:solidFill>
              </a:rPr>
              <a:pPr/>
              <a:t>01.02.2015</a:t>
            </a:fld>
            <a:endParaRPr lang="ru-RU">
              <a:solidFill>
                <a:srgbClr val="D1282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D1282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9BCA7269-6759-4F31-A751-76167D92FC46}" type="slidenum">
              <a:rPr lang="ru-RU" smtClean="0">
                <a:solidFill>
                  <a:srgbClr val="D1282E"/>
                </a:solidFill>
              </a:rPr>
              <a:pPr/>
              <a:t>‹#›</a:t>
            </a:fld>
            <a:endParaRPr lang="ru-RU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1225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7" Type="http://schemas.openxmlformats.org/officeDocument/2006/relationships/image" Target="../media/image10.wmf"/><Relationship Id="rId2" Type="http://schemas.openxmlformats.org/officeDocument/2006/relationships/slideLayout" Target="../slideLayouts/slideLayout19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6.png"/><Relationship Id="rId4" Type="http://schemas.openxmlformats.org/officeDocument/2006/relationships/image" Target="../media/image9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2.wmf"/><Relationship Id="rId2" Type="http://schemas.openxmlformats.org/officeDocument/2006/relationships/slideLayout" Target="../slideLayouts/slideLayout19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11.wmf"/><Relationship Id="rId4" Type="http://schemas.openxmlformats.org/officeDocument/2006/relationships/oleObject" Target="../embeddings/oleObject5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4.wmf"/><Relationship Id="rId2" Type="http://schemas.openxmlformats.org/officeDocument/2006/relationships/slideLayout" Target="../slideLayouts/slideLayout19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8.bin"/><Relationship Id="rId5" Type="http://schemas.openxmlformats.org/officeDocument/2006/relationships/image" Target="../media/image13.wmf"/><Relationship Id="rId4" Type="http://schemas.openxmlformats.org/officeDocument/2006/relationships/oleObject" Target="../embeddings/oleObject7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.bin"/><Relationship Id="rId3" Type="http://schemas.openxmlformats.org/officeDocument/2006/relationships/image" Target="../media/image6.png"/><Relationship Id="rId7" Type="http://schemas.openxmlformats.org/officeDocument/2006/relationships/image" Target="../media/image16.wmf"/><Relationship Id="rId2" Type="http://schemas.openxmlformats.org/officeDocument/2006/relationships/slideLayout" Target="../slideLayouts/slideLayout19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0.bin"/><Relationship Id="rId5" Type="http://schemas.openxmlformats.org/officeDocument/2006/relationships/image" Target="../media/image15.wmf"/><Relationship Id="rId4" Type="http://schemas.openxmlformats.org/officeDocument/2006/relationships/oleObject" Target="../embeddings/oleObject9.bin"/><Relationship Id="rId9" Type="http://schemas.openxmlformats.org/officeDocument/2006/relationships/image" Target="../media/image17.w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.bin"/><Relationship Id="rId13" Type="http://schemas.openxmlformats.org/officeDocument/2006/relationships/image" Target="../media/image22.wmf"/><Relationship Id="rId3" Type="http://schemas.openxmlformats.org/officeDocument/2006/relationships/image" Target="../media/image6.png"/><Relationship Id="rId7" Type="http://schemas.openxmlformats.org/officeDocument/2006/relationships/image" Target="../media/image19.wmf"/><Relationship Id="rId12" Type="http://schemas.openxmlformats.org/officeDocument/2006/relationships/oleObject" Target="../embeddings/oleObject16.bin"/><Relationship Id="rId17" Type="http://schemas.openxmlformats.org/officeDocument/2006/relationships/image" Target="../media/image24.wmf"/><Relationship Id="rId2" Type="http://schemas.openxmlformats.org/officeDocument/2006/relationships/slideLayout" Target="../slideLayouts/slideLayout19.xml"/><Relationship Id="rId16" Type="http://schemas.openxmlformats.org/officeDocument/2006/relationships/oleObject" Target="../embeddings/oleObject18.bin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3.bin"/><Relationship Id="rId11" Type="http://schemas.openxmlformats.org/officeDocument/2006/relationships/image" Target="../media/image21.wmf"/><Relationship Id="rId5" Type="http://schemas.openxmlformats.org/officeDocument/2006/relationships/image" Target="../media/image18.wmf"/><Relationship Id="rId15" Type="http://schemas.openxmlformats.org/officeDocument/2006/relationships/image" Target="../media/image23.wmf"/><Relationship Id="rId10" Type="http://schemas.openxmlformats.org/officeDocument/2006/relationships/oleObject" Target="../embeddings/oleObject15.bin"/><Relationship Id="rId4" Type="http://schemas.openxmlformats.org/officeDocument/2006/relationships/oleObject" Target="../embeddings/oleObject12.bin"/><Relationship Id="rId9" Type="http://schemas.openxmlformats.org/officeDocument/2006/relationships/image" Target="../media/image20.wmf"/><Relationship Id="rId14" Type="http://schemas.openxmlformats.org/officeDocument/2006/relationships/oleObject" Target="../embeddings/oleObject17.bin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19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7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51720" y="4725144"/>
            <a:ext cx="4608512" cy="1828800"/>
          </a:xfrm>
        </p:spPr>
        <p:txBody>
          <a:bodyPr/>
          <a:lstStyle/>
          <a:p>
            <a:pPr lvl="0" algn="r" fontAlgn="base">
              <a:spcAft>
                <a:spcPct val="0"/>
              </a:spcAft>
              <a:buClrTx/>
            </a:pPr>
            <a:r>
              <a:rPr lang="ru-RU" altLang="ru-RU" sz="2400" b="1" i="1" kern="0" spc="0" dirty="0">
                <a:solidFill>
                  <a:srgbClr val="000000"/>
                </a:solidFill>
                <a:latin typeface="Arial"/>
              </a:rPr>
              <a:t>учитель математики</a:t>
            </a:r>
          </a:p>
          <a:p>
            <a:pPr lvl="0" algn="r" fontAlgn="base">
              <a:spcAft>
                <a:spcPct val="0"/>
              </a:spcAft>
              <a:buClrTx/>
            </a:pPr>
            <a:r>
              <a:rPr lang="ru-RU" altLang="ru-RU" sz="2400" b="1" i="1" kern="0" spc="0" dirty="0" smtClean="0">
                <a:solidFill>
                  <a:srgbClr val="000000"/>
                </a:solidFill>
                <a:latin typeface="Arial"/>
              </a:rPr>
              <a:t>МБОУ ООШ </a:t>
            </a:r>
            <a:r>
              <a:rPr lang="ru-RU" altLang="ru-RU" sz="2400" b="1" i="1" kern="0" spc="0" dirty="0">
                <a:solidFill>
                  <a:srgbClr val="000000"/>
                </a:solidFill>
                <a:latin typeface="Arial"/>
              </a:rPr>
              <a:t>№</a:t>
            </a:r>
            <a:r>
              <a:rPr lang="ru-RU" altLang="ru-RU" sz="2400" b="1" i="1" kern="0" spc="0" dirty="0" smtClean="0">
                <a:solidFill>
                  <a:srgbClr val="000000"/>
                </a:solidFill>
                <a:latin typeface="Arial"/>
              </a:rPr>
              <a:t>21</a:t>
            </a:r>
            <a:endParaRPr lang="ru-RU" altLang="ru-RU" sz="2400" b="1" i="1" kern="0" spc="0" dirty="0">
              <a:solidFill>
                <a:srgbClr val="000000"/>
              </a:solidFill>
              <a:latin typeface="Arial"/>
            </a:endParaRPr>
          </a:p>
          <a:p>
            <a:pPr lvl="0" algn="r" fontAlgn="base">
              <a:spcAft>
                <a:spcPct val="0"/>
              </a:spcAft>
              <a:buClrTx/>
            </a:pPr>
            <a:r>
              <a:rPr lang="ru-RU" sz="3200" b="1" i="1" kern="0" spc="0" dirty="0" err="1" smtClean="0">
                <a:solidFill>
                  <a:srgbClr val="000000"/>
                </a:solidFill>
                <a:latin typeface="Arial"/>
              </a:rPr>
              <a:t>Искакова</a:t>
            </a:r>
            <a:r>
              <a:rPr lang="ru-RU" sz="3200" b="1" i="1" kern="0" spc="0" dirty="0" smtClean="0">
                <a:solidFill>
                  <a:srgbClr val="000000"/>
                </a:solidFill>
                <a:latin typeface="Arial"/>
              </a:rPr>
              <a:t> М.А.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6336704" cy="3240360"/>
          </a:xfrm>
        </p:spPr>
        <p:txBody>
          <a:bodyPr/>
          <a:lstStyle/>
          <a:p>
            <a:pPr algn="l"/>
            <a:r>
              <a:rPr lang="ru-RU" sz="4400" b="1" dirty="0" smtClean="0"/>
              <a:t>Сложение и вычитание многочленов</a:t>
            </a:r>
            <a:br>
              <a:rPr lang="ru-RU" sz="4400" b="1" dirty="0" smtClean="0"/>
            </a:br>
            <a:r>
              <a:rPr lang="ru-RU" sz="4400" b="1" dirty="0" smtClean="0"/>
              <a:t>7 класс</a:t>
            </a:r>
            <a:endParaRPr lang="ru-RU" sz="4400" b="1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5013176"/>
            <a:ext cx="1652587" cy="1365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7265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304800"/>
            <a:ext cx="6408712" cy="5853113"/>
          </a:xfrm>
        </p:spPr>
        <p:txBody>
          <a:bodyPr/>
          <a:lstStyle/>
          <a:p>
            <a:pPr marL="45720" indent="0">
              <a:buNone/>
            </a:pPr>
            <a:endParaRPr lang="ru-RU" b="1" i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" indent="0">
              <a:buNone/>
            </a:pPr>
            <a:r>
              <a:rPr lang="ru-RU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Найдите разность многочленов:</a:t>
            </a:r>
          </a:p>
          <a:p>
            <a:pPr marL="45720" indent="0">
              <a:buNone/>
            </a:pPr>
            <a:endParaRPr lang="ru-RU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Второе задание</a:t>
            </a:r>
            <a:endParaRPr lang="ru-RU" dirty="0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82299168"/>
              </p:ext>
            </p:extLst>
          </p:nvPr>
        </p:nvGraphicFramePr>
        <p:xfrm>
          <a:off x="307975" y="2460625"/>
          <a:ext cx="6323013" cy="72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1" name="Формула" r:id="rId3" imgW="3682800" imgH="419040" progId="Equation.3">
                  <p:embed/>
                </p:oleObj>
              </mc:Choice>
              <mc:Fallback>
                <p:oleObj name="Формула" r:id="rId3" imgW="3682800" imgH="4190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07975" y="2460625"/>
                        <a:ext cx="6323013" cy="7207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3347" y="4941168"/>
            <a:ext cx="1567337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56705732"/>
              </p:ext>
            </p:extLst>
          </p:nvPr>
        </p:nvGraphicFramePr>
        <p:xfrm>
          <a:off x="179512" y="3569762"/>
          <a:ext cx="6854951" cy="13487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2" name="Формула" r:id="rId6" imgW="3327120" imgH="761760" progId="Equation.3">
                  <p:embed/>
                </p:oleObj>
              </mc:Choice>
              <mc:Fallback>
                <p:oleObj name="Формула" r:id="rId6" imgW="3327120" imgH="76176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512" y="3569762"/>
                        <a:ext cx="6854951" cy="134874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49176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304800"/>
            <a:ext cx="6408712" cy="5853113"/>
          </a:xfrm>
        </p:spPr>
        <p:txBody>
          <a:bodyPr/>
          <a:lstStyle/>
          <a:p>
            <a:pPr marL="45720" indent="0">
              <a:buNone/>
            </a:pPr>
            <a:endParaRPr lang="ru-RU" b="1" i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" indent="0">
              <a:buNone/>
            </a:pPr>
            <a:r>
              <a:rPr lang="ru-RU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Найдите алгебраическую сумму многочленов:</a:t>
            </a:r>
          </a:p>
          <a:p>
            <a:pPr marL="45720" indent="0">
              <a:buNone/>
            </a:pPr>
            <a:endParaRPr lang="ru-RU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Третье задание</a:t>
            </a:r>
            <a:endParaRPr lang="ru-RU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3347" y="4941168"/>
            <a:ext cx="1567337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58071566"/>
              </p:ext>
            </p:extLst>
          </p:nvPr>
        </p:nvGraphicFramePr>
        <p:xfrm>
          <a:off x="250825" y="3284538"/>
          <a:ext cx="8429625" cy="2089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8" name="Формула" r:id="rId4" imgW="5638680" imgH="1625400" progId="Equation.3">
                  <p:embed/>
                </p:oleObj>
              </mc:Choice>
              <mc:Fallback>
                <p:oleObj name="Формула" r:id="rId4" imgW="5638680" imgH="1625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825" y="3284538"/>
                        <a:ext cx="8429625" cy="2089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55810760"/>
              </p:ext>
            </p:extLst>
          </p:nvPr>
        </p:nvGraphicFramePr>
        <p:xfrm>
          <a:off x="239713" y="2205038"/>
          <a:ext cx="8567737" cy="661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9" name="Формула" r:id="rId6" imgW="5435280" imgH="419040" progId="Equation.3">
                  <p:embed/>
                </p:oleObj>
              </mc:Choice>
              <mc:Fallback>
                <p:oleObj name="Формула" r:id="rId6" imgW="5435280" imgH="419040" progId="Equation.3">
                  <p:embed/>
                  <p:pic>
                    <p:nvPicPr>
                      <p:cNvPr id="0" name="Объект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9713" y="2205038"/>
                        <a:ext cx="8567737" cy="6619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43684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304800"/>
            <a:ext cx="6408712" cy="5853113"/>
          </a:xfrm>
        </p:spPr>
        <p:txBody>
          <a:bodyPr/>
          <a:lstStyle/>
          <a:p>
            <a:pPr marL="45720" indent="0">
              <a:buNone/>
            </a:pPr>
            <a:endParaRPr lang="ru-RU" b="1" i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" indent="0">
              <a:buNone/>
            </a:pPr>
            <a:r>
              <a:rPr lang="ru-RU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Упростите выражение:</a:t>
            </a:r>
          </a:p>
          <a:p>
            <a:pPr marL="45720" indent="0">
              <a:buNone/>
            </a:pPr>
            <a:endParaRPr lang="ru-RU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Четвёртое задание</a:t>
            </a:r>
            <a:endParaRPr lang="ru-RU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3347" y="4941168"/>
            <a:ext cx="1567337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81179775"/>
              </p:ext>
            </p:extLst>
          </p:nvPr>
        </p:nvGraphicFramePr>
        <p:xfrm>
          <a:off x="179512" y="3356992"/>
          <a:ext cx="6624737" cy="1832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2" name="Формула" r:id="rId4" imgW="3670200" imgH="1180800" progId="Equation.3">
                  <p:embed/>
                </p:oleObj>
              </mc:Choice>
              <mc:Fallback>
                <p:oleObj name="Формула" r:id="rId4" imgW="3670200" imgH="1180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512" y="3356992"/>
                        <a:ext cx="6624737" cy="18325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44271341"/>
              </p:ext>
            </p:extLst>
          </p:nvPr>
        </p:nvGraphicFramePr>
        <p:xfrm>
          <a:off x="899592" y="2204864"/>
          <a:ext cx="4884737" cy="661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3" name="Формула" r:id="rId6" imgW="3098520" imgH="419040" progId="Equation.3">
                  <p:embed/>
                </p:oleObj>
              </mc:Choice>
              <mc:Fallback>
                <p:oleObj name="Формула" r:id="rId6" imgW="309852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9592" y="2204864"/>
                        <a:ext cx="4884737" cy="6619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52456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304800"/>
            <a:ext cx="6408712" cy="5853113"/>
          </a:xfrm>
        </p:spPr>
        <p:txBody>
          <a:bodyPr/>
          <a:lstStyle/>
          <a:p>
            <a:pPr marL="45720" indent="0">
              <a:buNone/>
            </a:pPr>
            <a:r>
              <a:rPr lang="ru-RU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Упростите выражение и найдите его значение, если х</a:t>
            </a:r>
            <a:r>
              <a:rPr lang="ru-RU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=-1:</a:t>
            </a:r>
            <a:endParaRPr lang="ru-RU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" indent="0">
              <a:buNone/>
            </a:pPr>
            <a:endParaRPr lang="ru-RU" b="1" i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" indent="0">
              <a:buNone/>
            </a:pPr>
            <a:endParaRPr lang="ru-RU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пятое задание</a:t>
            </a:r>
            <a:endParaRPr lang="ru-RU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3347" y="4941168"/>
            <a:ext cx="1567337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28775255"/>
              </p:ext>
            </p:extLst>
          </p:nvPr>
        </p:nvGraphicFramePr>
        <p:xfrm>
          <a:off x="611560" y="2564904"/>
          <a:ext cx="5410200" cy="2600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70" name="Формула" r:id="rId4" imgW="2997000" imgH="1676160" progId="Equation.3">
                  <p:embed/>
                </p:oleObj>
              </mc:Choice>
              <mc:Fallback>
                <p:oleObj name="Формула" r:id="rId4" imgW="2997000" imgH="16761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560" y="2564904"/>
                        <a:ext cx="5410200" cy="2600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64404527"/>
              </p:ext>
            </p:extLst>
          </p:nvPr>
        </p:nvGraphicFramePr>
        <p:xfrm>
          <a:off x="827584" y="1844824"/>
          <a:ext cx="4405313" cy="661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71" name="Формула" r:id="rId6" imgW="2793960" imgH="419040" progId="Equation.3">
                  <p:embed/>
                </p:oleObj>
              </mc:Choice>
              <mc:Fallback>
                <p:oleObj name="Формула" r:id="rId6" imgW="279396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584" y="1844824"/>
                        <a:ext cx="4405313" cy="6619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8832587"/>
              </p:ext>
            </p:extLst>
          </p:nvPr>
        </p:nvGraphicFramePr>
        <p:xfrm>
          <a:off x="971600" y="5576912"/>
          <a:ext cx="4024313" cy="660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72" name="Формула" r:id="rId8" imgW="2552400" imgH="419040" progId="Equation.3">
                  <p:embed/>
                </p:oleObj>
              </mc:Choice>
              <mc:Fallback>
                <p:oleObj name="Формула" r:id="rId8" imgW="2552400" imgH="419040" progId="Equation.3">
                  <p:embed/>
                  <p:pic>
                    <p:nvPicPr>
                      <p:cNvPr id="0" name="Объект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600" y="5576912"/>
                        <a:ext cx="4024313" cy="660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88191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304800"/>
            <a:ext cx="6408712" cy="5853113"/>
          </a:xfrm>
        </p:spPr>
        <p:txBody>
          <a:bodyPr/>
          <a:lstStyle/>
          <a:p>
            <a:pPr marL="45720" indent="0">
              <a:buNone/>
            </a:pPr>
            <a:r>
              <a:rPr lang="ru-RU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Решите уравнение:</a:t>
            </a:r>
            <a:endParaRPr lang="ru-RU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" indent="0">
              <a:buNone/>
            </a:pPr>
            <a:endParaRPr lang="ru-RU" b="1" i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" indent="0">
              <a:buNone/>
            </a:pPr>
            <a:endParaRPr lang="ru-RU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шестое задание</a:t>
            </a:r>
            <a:endParaRPr lang="ru-RU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3347" y="4941168"/>
            <a:ext cx="1567337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58517678"/>
              </p:ext>
            </p:extLst>
          </p:nvPr>
        </p:nvGraphicFramePr>
        <p:xfrm>
          <a:off x="683568" y="1916832"/>
          <a:ext cx="3888432" cy="57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04" name="Формула" r:id="rId4" imgW="2006280" imgH="342720" progId="Equation.3">
                  <p:embed/>
                </p:oleObj>
              </mc:Choice>
              <mc:Fallback>
                <p:oleObj name="Формула" r:id="rId4" imgW="2006280" imgH="3427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568" y="1916832"/>
                        <a:ext cx="3888432" cy="571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1010244"/>
              </p:ext>
            </p:extLst>
          </p:nvPr>
        </p:nvGraphicFramePr>
        <p:xfrm>
          <a:off x="683568" y="1124744"/>
          <a:ext cx="3484562" cy="561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05" name="Формула" r:id="rId6" imgW="2209680" imgH="355320" progId="Equation.3">
                  <p:embed/>
                </p:oleObj>
              </mc:Choice>
              <mc:Fallback>
                <p:oleObj name="Формула" r:id="rId6" imgW="2209680" imgH="3553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568" y="1124744"/>
                        <a:ext cx="3484562" cy="561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10755449"/>
              </p:ext>
            </p:extLst>
          </p:nvPr>
        </p:nvGraphicFramePr>
        <p:xfrm>
          <a:off x="683568" y="2636912"/>
          <a:ext cx="3182938" cy="541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06" name="Формула" r:id="rId8" imgW="2019240" imgH="342720" progId="Equation.3">
                  <p:embed/>
                </p:oleObj>
              </mc:Choice>
              <mc:Fallback>
                <p:oleObj name="Формула" r:id="rId8" imgW="2019240" imgH="3427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568" y="2636912"/>
                        <a:ext cx="3182938" cy="5413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53516526"/>
              </p:ext>
            </p:extLst>
          </p:nvPr>
        </p:nvGraphicFramePr>
        <p:xfrm>
          <a:off x="683568" y="3356992"/>
          <a:ext cx="1860550" cy="541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07" name="Формула" r:id="rId10" imgW="1180800" imgH="342720" progId="Equation.3">
                  <p:embed/>
                </p:oleObj>
              </mc:Choice>
              <mc:Fallback>
                <p:oleObj name="Формула" r:id="rId10" imgW="1180800" imgH="342720" progId="Equation.3">
                  <p:embed/>
                  <p:pic>
                    <p:nvPicPr>
                      <p:cNvPr id="0" name="Объект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568" y="3356992"/>
                        <a:ext cx="1860550" cy="5413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84179029"/>
              </p:ext>
            </p:extLst>
          </p:nvPr>
        </p:nvGraphicFramePr>
        <p:xfrm>
          <a:off x="755576" y="4005064"/>
          <a:ext cx="2182812" cy="561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08" name="Формула" r:id="rId12" imgW="1384200" imgH="355320" progId="Equation.3">
                  <p:embed/>
                </p:oleObj>
              </mc:Choice>
              <mc:Fallback>
                <p:oleObj name="Формула" r:id="rId12" imgW="1384200" imgH="355320" progId="Equation.3">
                  <p:embed/>
                  <p:pic>
                    <p:nvPicPr>
                      <p:cNvPr id="0" name="Объект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576" y="4005064"/>
                        <a:ext cx="2182812" cy="561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85725091"/>
              </p:ext>
            </p:extLst>
          </p:nvPr>
        </p:nvGraphicFramePr>
        <p:xfrm>
          <a:off x="611560" y="4668490"/>
          <a:ext cx="5605462" cy="920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09" name="Формула" r:id="rId14" imgW="3555720" imgH="583920" progId="Equation.3">
                  <p:embed/>
                </p:oleObj>
              </mc:Choice>
              <mc:Fallback>
                <p:oleObj name="Формула" r:id="rId14" imgW="3555720" imgH="583920" progId="Equation.3">
                  <p:embed/>
                  <p:pic>
                    <p:nvPicPr>
                      <p:cNvPr id="0" name="Объект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560" y="4668490"/>
                        <a:ext cx="5605462" cy="920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Объект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50341560"/>
              </p:ext>
            </p:extLst>
          </p:nvPr>
        </p:nvGraphicFramePr>
        <p:xfrm>
          <a:off x="827584" y="5660214"/>
          <a:ext cx="4886325" cy="1044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10" name="Формула" r:id="rId16" imgW="3098520" imgH="660240" progId="Equation.3">
                  <p:embed/>
                </p:oleObj>
              </mc:Choice>
              <mc:Fallback>
                <p:oleObj name="Формула" r:id="rId16" imgW="3098520" imgH="660240" progId="Equation.3">
                  <p:embed/>
                  <p:pic>
                    <p:nvPicPr>
                      <p:cNvPr id="0" name="Объект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584" y="5660214"/>
                        <a:ext cx="4886325" cy="1044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26452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4" descr="TEACHER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80502"/>
            <a:ext cx="1152525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907704" y="503603"/>
            <a:ext cx="460331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cap="all" spc="200" dirty="0">
                <a:solidFill>
                  <a:srgbClr val="FFFFFF"/>
                </a:solidFill>
                <a:ea typeface="+mj-ea"/>
                <a:cs typeface="+mj-cs"/>
              </a:rPr>
              <a:t>домашнее задание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043806" y="2890391"/>
            <a:ext cx="581419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r>
              <a:rPr lang="ru-RU" altLang="ru-RU" sz="3200" b="1" i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</a:t>
            </a:r>
            <a:r>
              <a:rPr lang="ru-RU" altLang="ru-RU" sz="3200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.25, повторить правило,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r>
              <a:rPr lang="ru-RU" altLang="ru-RU" sz="3200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№ 25.9, 25.11, 25.12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endParaRPr lang="ru-RU" altLang="ru-RU" sz="3200" b="1" i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681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987824" y="620688"/>
            <a:ext cx="26755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cap="all" spc="200" dirty="0" smtClean="0">
                <a:solidFill>
                  <a:srgbClr val="FFFFFF"/>
                </a:solidFill>
                <a:ea typeface="+mj-ea"/>
                <a:cs typeface="+mj-cs"/>
              </a:rPr>
              <a:t>Итог урока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93476" y="1907740"/>
            <a:ext cx="770485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r>
              <a:rPr lang="ru-RU" altLang="ru-RU" sz="3200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Что больше всего понравилось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3200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на уроке?</a:t>
            </a:r>
          </a:p>
          <a:p>
            <a:pPr marL="457200" lvl="0" indent="-457200" algn="ctr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endParaRPr lang="ru-RU" altLang="ru-RU" sz="3200" b="1" i="1" dirty="0">
              <a:solidFill>
                <a:srgbClr val="0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1138" y="3382834"/>
            <a:ext cx="820891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r>
              <a:rPr lang="ru-RU" altLang="ru-RU" sz="3200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Какие задания вызвали затруднения?</a:t>
            </a:r>
            <a:endParaRPr lang="ru-RU" altLang="ru-RU" sz="3200" b="1" i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39906" y="4293096"/>
            <a:ext cx="856895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r>
              <a:rPr lang="ru-RU" altLang="ru-RU" sz="3200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Как вы оцениваете собственную деятельность на сегодняшнем уроке?</a:t>
            </a:r>
            <a:endParaRPr lang="ru-RU" altLang="ru-RU" sz="3200" b="1" i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820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643742" y="620688"/>
            <a:ext cx="536371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cap="all" spc="200" dirty="0" smtClean="0">
                <a:solidFill>
                  <a:srgbClr val="FFFFFF"/>
                </a:solidFill>
              </a:rPr>
              <a:t>Спасибо за внимание!</a:t>
            </a:r>
            <a:endParaRPr lang="ru-RU" dirty="0">
              <a:solidFill>
                <a:srgbClr val="000000"/>
              </a:solidFill>
            </a:endParaRPr>
          </a:p>
        </p:txBody>
      </p:sp>
      <p:pic>
        <p:nvPicPr>
          <p:cNvPr id="8" name="Picture 11" descr="TEACHER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85580">
            <a:off x="2595272" y="3157597"/>
            <a:ext cx="3259799" cy="26994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1944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1916832"/>
            <a:ext cx="8511481" cy="5138929"/>
          </a:xfrm>
        </p:spPr>
        <p:txBody>
          <a:bodyPr>
            <a:normAutofit/>
          </a:bodyPr>
          <a:lstStyle/>
          <a:p>
            <a:pPr lvl="0"/>
            <a:r>
              <a:rPr lang="ru-RU" sz="26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Обучающая:  </a:t>
            </a:r>
            <a:r>
              <a:rPr lang="ru-RU" sz="26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формировать умения и навыки сложения и вычитания многочленов.</a:t>
            </a:r>
          </a:p>
          <a:p>
            <a:pPr lvl="0"/>
            <a:r>
              <a:rPr lang="ru-RU" sz="26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Развивающая: </a:t>
            </a:r>
            <a:r>
              <a:rPr lang="ru-RU" sz="26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развивать познавательную активность; сознательное восприятие учебного материала, математическую речь.</a:t>
            </a:r>
          </a:p>
          <a:p>
            <a:pPr lvl="0"/>
            <a:r>
              <a:rPr lang="ru-RU" sz="26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Воспитывающая:</a:t>
            </a:r>
            <a:r>
              <a:rPr lang="ru-RU" sz="26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воспитывать способность к самооценке,  организованность, высокую работоспособность, формировать интерес через различные активные формы и виды деятельности.</a:t>
            </a:r>
          </a:p>
          <a:p>
            <a:pPr marL="45720" indent="0">
              <a:buNone/>
            </a:pPr>
            <a:endParaRPr lang="ru-RU" sz="2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/>
              <a:t>Цели урока</a:t>
            </a:r>
            <a:endParaRPr lang="ru-RU" sz="40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537" y="335211"/>
            <a:ext cx="1152525" cy="957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52317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395536" y="5481228"/>
            <a:ext cx="6480720" cy="936104"/>
          </a:xfrm>
        </p:spPr>
        <p:txBody>
          <a:bodyPr>
            <a:no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endParaRPr lang="ru-RU" sz="3600" dirty="0" smtClean="0"/>
          </a:p>
          <a:p>
            <a:pPr marL="457200" lvl="0" indent="-457200" fontAlgn="base">
              <a:spcBef>
                <a:spcPct val="50000"/>
              </a:spcBef>
              <a:spcAft>
                <a:spcPct val="0"/>
              </a:spcAft>
              <a:buClrTx/>
              <a:buFont typeface="Wingdings" panose="05000000000000000000" pitchFamily="2" charset="2"/>
              <a:buChar char="§"/>
              <a:defRPr/>
            </a:pPr>
            <a:r>
              <a:rPr lang="ru-RU" sz="3200" b="1" i="1" spc="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Дайте определение многочлена.</a:t>
            </a:r>
          </a:p>
          <a:p>
            <a:pPr marL="457200" lvl="0" indent="-457200" fontAlgn="base">
              <a:spcBef>
                <a:spcPct val="50000"/>
              </a:spcBef>
              <a:spcAft>
                <a:spcPct val="0"/>
              </a:spcAft>
              <a:buClrTx/>
              <a:buFont typeface="Wingdings" panose="05000000000000000000" pitchFamily="2" charset="2"/>
              <a:buChar char="§"/>
              <a:defRPr/>
            </a:pPr>
            <a:r>
              <a:rPr lang="ru-RU" sz="3200" b="1" i="1" spc="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Что называют алгебраической суммой многочленов.</a:t>
            </a:r>
          </a:p>
          <a:p>
            <a:pPr marL="457200" lvl="0" indent="-457200" fontAlgn="base">
              <a:spcBef>
                <a:spcPct val="50000"/>
              </a:spcBef>
              <a:spcAft>
                <a:spcPct val="0"/>
              </a:spcAft>
              <a:buClrTx/>
              <a:buFont typeface="Wingdings" panose="05000000000000000000" pitchFamily="2" charset="2"/>
              <a:buChar char="§"/>
              <a:defRPr/>
            </a:pPr>
            <a:r>
              <a:rPr lang="ru-RU" sz="3200" b="1" i="1" spc="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Сформулируйте правило сложения и вычитания многочленов.</a:t>
            </a:r>
          </a:p>
          <a:p>
            <a:pPr marL="457200" lvl="0" indent="-457200" fontAlgn="base">
              <a:spcBef>
                <a:spcPct val="50000"/>
              </a:spcBef>
              <a:spcAft>
                <a:spcPct val="0"/>
              </a:spcAft>
              <a:buClrTx/>
              <a:buFont typeface="Wingdings" panose="05000000000000000000" pitchFamily="2" charset="2"/>
              <a:buChar char="§"/>
              <a:defRPr/>
            </a:pPr>
            <a:endParaRPr lang="ru-RU" sz="3600" b="1" i="1" spc="0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  <a:p>
            <a:pPr marL="457200" lvl="0" indent="-457200" fontAlgn="base">
              <a:spcBef>
                <a:spcPct val="50000"/>
              </a:spcBef>
              <a:spcAft>
                <a:spcPct val="0"/>
              </a:spcAft>
              <a:buClrTx/>
              <a:buFont typeface="Wingdings" panose="05000000000000000000" pitchFamily="2" charset="2"/>
              <a:buChar char="§"/>
              <a:defRPr/>
            </a:pPr>
            <a:endParaRPr lang="ru-RU" sz="3600" b="1" i="1" spc="0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  <a:p>
            <a:pPr marL="457200" lvl="0" indent="-457200" fontAlgn="base">
              <a:spcBef>
                <a:spcPct val="50000"/>
              </a:spcBef>
              <a:spcAft>
                <a:spcPct val="0"/>
              </a:spcAft>
              <a:buClrTx/>
              <a:buFont typeface="Wingdings" panose="05000000000000000000" pitchFamily="2" charset="2"/>
              <a:buChar char="§"/>
              <a:defRPr/>
            </a:pPr>
            <a:endParaRPr lang="ru-RU" sz="3600" b="1" i="1" spc="0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  <a:p>
            <a:pPr marL="457200" lvl="0" indent="-457200" fontAlgn="base">
              <a:spcBef>
                <a:spcPct val="50000"/>
              </a:spcBef>
              <a:spcAft>
                <a:spcPct val="0"/>
              </a:spcAft>
              <a:buClrTx/>
              <a:buFont typeface="Wingdings" panose="05000000000000000000" pitchFamily="2" charset="2"/>
              <a:buChar char="§"/>
              <a:defRPr/>
            </a:pPr>
            <a:endParaRPr lang="ru-RU" sz="3600" i="1" spc="0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  <a:p>
            <a:pPr marL="457200" lvl="0" indent="-457200" fontAlgn="base">
              <a:spcBef>
                <a:spcPct val="50000"/>
              </a:spcBef>
              <a:spcAft>
                <a:spcPct val="0"/>
              </a:spcAft>
              <a:buClrTx/>
              <a:buFont typeface="Wingdings" panose="05000000000000000000" pitchFamily="2" charset="2"/>
              <a:buChar char="§"/>
              <a:defRPr/>
            </a:pPr>
            <a:endParaRPr lang="ru-RU" sz="3600" i="1" spc="0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ru-RU" sz="3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260648"/>
            <a:ext cx="6624736" cy="1645920"/>
          </a:xfrm>
        </p:spPr>
        <p:txBody>
          <a:bodyPr/>
          <a:lstStyle/>
          <a:p>
            <a:r>
              <a:rPr lang="ru-RU" b="1" dirty="0" smtClean="0"/>
              <a:t>Ответьте на вопросы:</a:t>
            </a:r>
            <a:endParaRPr lang="ru-RU" b="1" dirty="0"/>
          </a:p>
        </p:txBody>
      </p:sp>
      <p:pic>
        <p:nvPicPr>
          <p:cNvPr id="6" name="Picture 11" descr="TEACHER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2337" y="4797152"/>
            <a:ext cx="1652717" cy="1368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07595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791525" y="2676057"/>
            <a:ext cx="45370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3200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12а</a:t>
            </a:r>
            <a:r>
              <a:rPr lang="ru-RU" sz="3200" b="1" i="1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US" sz="3200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 – 18ab</a:t>
            </a:r>
            <a:r>
              <a:rPr lang="en-US" sz="3200" b="1" i="1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US" sz="3200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– 30ab</a:t>
            </a:r>
            <a:r>
              <a:rPr lang="en-US" sz="3200" b="1" i="1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  <a:endParaRPr lang="ru-RU" sz="3200" b="1" i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791525" y="3482101"/>
            <a:ext cx="396081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200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  <a:r>
              <a:rPr lang="ru-RU" sz="3200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а</a:t>
            </a:r>
            <a:r>
              <a:rPr lang="en-US" sz="3200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x – 6ax + 9a</a:t>
            </a:r>
            <a:r>
              <a:rPr lang="en-US" sz="3200" b="1" i="1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US" sz="3200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x</a:t>
            </a:r>
            <a:endParaRPr lang="ru-RU" sz="3200" b="1" i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714193" y="4223544"/>
            <a:ext cx="396081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200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4x</a:t>
            </a:r>
            <a:r>
              <a:rPr lang="en-US" sz="3200" b="1" i="1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6</a:t>
            </a:r>
            <a:r>
              <a:rPr lang="en-US" sz="3200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y</a:t>
            </a:r>
            <a:r>
              <a:rPr lang="en-US" sz="3200" b="1" i="1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  <a:r>
              <a:rPr lang="en-US" sz="3200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+ 2x</a:t>
            </a:r>
            <a:r>
              <a:rPr lang="en-US" sz="3200" b="1" i="1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US" sz="3200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y</a:t>
            </a:r>
            <a:r>
              <a:rPr lang="en-US" sz="3200" b="1" i="1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US" sz="3200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+ x</a:t>
            </a:r>
            <a:endParaRPr lang="ru-RU" sz="3200" b="1" i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755650" y="5018238"/>
            <a:ext cx="396081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200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17a</a:t>
            </a:r>
            <a:r>
              <a:rPr lang="en-US" sz="3200" b="1" i="1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4</a:t>
            </a:r>
            <a:r>
              <a:rPr lang="en-US" sz="3200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+ 8a</a:t>
            </a:r>
            <a:r>
              <a:rPr lang="en-US" sz="3200" b="1" i="1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5</a:t>
            </a:r>
            <a:r>
              <a:rPr lang="en-US" sz="3200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+ 3a – a</a:t>
            </a:r>
            <a:r>
              <a:rPr lang="en-US" sz="3200" b="1" i="1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  <a:endParaRPr lang="ru-RU" sz="3200" b="1" i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755650" y="5787017"/>
            <a:ext cx="396081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200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2a</a:t>
            </a:r>
            <a:r>
              <a:rPr lang="en-US" sz="3200" b="1" i="1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5</a:t>
            </a:r>
            <a:r>
              <a:rPr lang="en-US" sz="3200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</a:t>
            </a:r>
            <a:r>
              <a:rPr lang="en-US" sz="3200" b="1" i="1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US" sz="3200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+ a</a:t>
            </a:r>
            <a:r>
              <a:rPr lang="en-US" sz="3200" b="1" i="1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US" sz="3200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+ a</a:t>
            </a:r>
            <a:r>
              <a:rPr lang="en-US" sz="3200" b="1" i="1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  <a:r>
              <a:rPr lang="en-US" sz="3200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– 3a</a:t>
            </a:r>
            <a:r>
              <a:rPr lang="en-US" sz="3200" b="1" i="1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endParaRPr lang="ru-RU" sz="3200" b="1" i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8201" name="Picture 14" descr="TEACHER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798" y="416911"/>
            <a:ext cx="1152525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38181" y="1598839"/>
            <a:ext cx="855429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Выберите многочлены, записанные </a:t>
            </a:r>
          </a:p>
          <a:p>
            <a:pPr algn="ctr"/>
            <a:r>
              <a:rPr lang="ru-RU" sz="32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в стандартном виде:</a:t>
            </a:r>
            <a:endParaRPr lang="ru-RU" sz="32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9225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8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2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6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/>
      <p:bldP spid="14340" grpId="1"/>
      <p:bldP spid="14341" grpId="0"/>
      <p:bldP spid="14342" grpId="0"/>
      <p:bldP spid="14342" grpId="1"/>
      <p:bldP spid="14343" grpId="0"/>
      <p:bldP spid="14343" grpId="1"/>
      <p:bldP spid="1434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 algn="ctr">
              <a:buNone/>
            </a:pPr>
            <a:r>
              <a:rPr lang="ru-RU" sz="32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Приведите </a:t>
            </a:r>
            <a:r>
              <a:rPr lang="ru-RU" sz="32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подобные члены многочлена:</a:t>
            </a:r>
          </a:p>
          <a:p>
            <a:endParaRPr lang="ru-RU" b="1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14" descr="TEACHER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80502"/>
            <a:ext cx="1152525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212975"/>
            <a:ext cx="5426075" cy="2109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2850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80999" y="1719070"/>
            <a:ext cx="8407893" cy="4806273"/>
          </a:xfrm>
        </p:spPr>
        <p:txBody>
          <a:bodyPr>
            <a:normAutofit fontScale="92500" lnSpcReduction="10000"/>
          </a:bodyPr>
          <a:lstStyle/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ClrTx/>
              <a:buNone/>
              <a:defRPr/>
            </a:pPr>
            <a:r>
              <a:rPr lang="ru-RU" sz="28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ru-RU" sz="3500" b="1" i="1" spc="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Раскройте скобки и приведите подобные слагаемые</a:t>
            </a:r>
            <a:r>
              <a:rPr lang="ru-RU" sz="3500" b="1" i="1" spc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:</a:t>
            </a:r>
          </a:p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ClrTx/>
              <a:buNone/>
              <a:defRPr/>
            </a:pPr>
            <a:endParaRPr lang="ru-RU" sz="3500" b="1" i="1" spc="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ClrTx/>
              <a:buNone/>
              <a:tabLst>
                <a:tab pos="457200" algn="l"/>
              </a:tabLst>
              <a:defRPr/>
            </a:pPr>
            <a:r>
              <a:rPr lang="ru-RU" sz="3600" b="1" i="1" spc="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ru-RU" sz="3600" b="1" i="1" spc="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5х + (8 – х);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ClrTx/>
              <a:buNone/>
              <a:tabLst>
                <a:tab pos="457200" algn="l"/>
              </a:tabLst>
              <a:defRPr/>
            </a:pPr>
            <a:r>
              <a:rPr lang="ru-RU" sz="3600" b="1" i="1" spc="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ClrTx/>
              <a:buNone/>
              <a:tabLst>
                <a:tab pos="457200" algn="l"/>
              </a:tabLst>
              <a:defRPr/>
            </a:pPr>
            <a:r>
              <a:rPr lang="ru-RU" sz="3600" b="1" i="1" spc="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r>
              <a:rPr lang="ru-RU" sz="3600" b="1" i="1" spc="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r>
              <a:rPr lang="ru-RU" sz="3600" b="1" i="1" spc="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12а – (2 – 6а);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ClrTx/>
              <a:buNone/>
              <a:tabLst>
                <a:tab pos="457200" algn="l"/>
              </a:tabLst>
              <a:defRPr/>
            </a:pPr>
            <a:r>
              <a:rPr lang="ru-RU" sz="3600" b="1" i="1" spc="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ClrTx/>
              <a:buNone/>
              <a:tabLst>
                <a:tab pos="457200" algn="l"/>
              </a:tabLst>
              <a:defRPr/>
            </a:pPr>
            <a:r>
              <a:rPr lang="ru-RU" sz="3600" b="1" i="1" spc="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r>
              <a:rPr lang="ru-RU" sz="3600" b="1" i="1" spc="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r>
              <a:rPr lang="ru-RU" sz="3600" b="1" i="1" spc="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(3а – 4) + (8 + 6а);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ClrTx/>
              <a:buNone/>
              <a:tabLst>
                <a:tab pos="457200" algn="l"/>
              </a:tabLst>
              <a:defRPr/>
            </a:pPr>
            <a:r>
              <a:rPr lang="ru-RU" sz="3600" b="1" i="1" spc="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ClrTx/>
              <a:buNone/>
              <a:tabLst>
                <a:tab pos="457200" algn="l"/>
              </a:tabLst>
              <a:defRPr/>
            </a:pPr>
            <a:r>
              <a:rPr lang="ru-RU" sz="3600" b="1" i="1" spc="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r>
              <a:rPr lang="ru-RU" sz="3600" b="1" i="1" spc="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r>
              <a:rPr lang="ru-RU" sz="3600" b="1" i="1" spc="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(7х – 9) – (1 – 2х</a:t>
            </a:r>
            <a:r>
              <a:rPr lang="ru-RU" sz="3600" b="1" i="1" spc="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).</a:t>
            </a:r>
            <a:endParaRPr lang="ru-RU" sz="3600" b="1" i="1" spc="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  <a:p>
            <a:pPr marL="45720" indent="0">
              <a:buNone/>
            </a:pPr>
            <a:endParaRPr lang="ru-RU" sz="2800" b="1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  <a:p>
            <a:endParaRPr lang="ru-RU" b="1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14" descr="TEACHER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80502"/>
            <a:ext cx="1152525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9913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Релаксационная </a:t>
            </a:r>
            <a:r>
              <a:rPr lang="ru-RU" b="1" dirty="0"/>
              <a:t>минутка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1810617"/>
            <a:ext cx="792088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3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Закройте глаза, расслабьте тело,</a:t>
            </a:r>
          </a:p>
          <a:p>
            <a:pPr algn="ctr" fontAlgn="base"/>
            <a:r>
              <a:rPr lang="ru-RU" sz="3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Представьте – вы птицы, </a:t>
            </a:r>
          </a:p>
          <a:p>
            <a:pPr algn="ctr" fontAlgn="base"/>
            <a:r>
              <a:rPr lang="ru-RU" sz="3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вы вдруг полетели!</a:t>
            </a:r>
          </a:p>
          <a:p>
            <a:pPr algn="ctr" fontAlgn="base"/>
            <a:r>
              <a:rPr lang="ru-RU" sz="3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Теперь в океане дельфином плывете,</a:t>
            </a:r>
          </a:p>
          <a:p>
            <a:pPr algn="ctr" fontAlgn="base"/>
            <a:r>
              <a:rPr lang="ru-RU" sz="3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Теперь в саду яблоки спелые рвете.</a:t>
            </a:r>
          </a:p>
          <a:p>
            <a:pPr algn="ctr" fontAlgn="base"/>
            <a:r>
              <a:rPr lang="ru-RU" sz="3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Налево, направо, вокруг посмотрели,</a:t>
            </a:r>
          </a:p>
          <a:p>
            <a:pPr algn="ctr" fontAlgn="base"/>
            <a:r>
              <a:rPr lang="ru-RU" sz="3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Открыли глаза, и снова за дело.</a:t>
            </a:r>
            <a:endParaRPr lang="ru-RU" sz="32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8075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7098419" y="260648"/>
            <a:ext cx="2045581" cy="1080120"/>
          </a:xfrm>
        </p:spPr>
        <p:txBody>
          <a:bodyPr/>
          <a:lstStyle/>
          <a:p>
            <a:r>
              <a:rPr lang="ru-RU" sz="2800" b="1" i="1" dirty="0" smtClean="0">
                <a:cs typeface="Arial" panose="020B0604020202020204" pitchFamily="34" charset="0"/>
              </a:rPr>
              <a:t>02.02.15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423248" cy="1645920"/>
          </a:xfrm>
        </p:spPr>
        <p:txBody>
          <a:bodyPr/>
          <a:lstStyle/>
          <a:p>
            <a:pPr algn="l"/>
            <a:r>
              <a:rPr lang="ru-RU" dirty="0" smtClean="0"/>
              <a:t>Тема урока: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Сложение и вычитание многочленов</a:t>
            </a:r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3347" y="4941168"/>
            <a:ext cx="1567337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15756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304800"/>
            <a:ext cx="6408712" cy="5853113"/>
          </a:xfrm>
        </p:spPr>
        <p:txBody>
          <a:bodyPr/>
          <a:lstStyle/>
          <a:p>
            <a:pPr marL="45720" indent="0">
              <a:buNone/>
            </a:pPr>
            <a:endParaRPr lang="ru-RU" b="1" i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" indent="0">
              <a:buNone/>
            </a:pPr>
            <a:r>
              <a:rPr lang="ru-RU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Найдите сумму многочленов:</a:t>
            </a:r>
          </a:p>
          <a:p>
            <a:pPr marL="45720" indent="0">
              <a:buNone/>
            </a:pPr>
            <a:endParaRPr lang="ru-RU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</a:t>
            </a:r>
            <a:r>
              <a:rPr lang="ru-RU" dirty="0" smtClean="0"/>
              <a:t>ервое задание</a:t>
            </a:r>
            <a:endParaRPr lang="ru-RU" dirty="0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94817845"/>
              </p:ext>
            </p:extLst>
          </p:nvPr>
        </p:nvGraphicFramePr>
        <p:xfrm>
          <a:off x="298450" y="2460625"/>
          <a:ext cx="6343650" cy="72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3" name="Формула" r:id="rId3" imgW="3695400" imgH="419040" progId="Equation.3">
                  <p:embed/>
                </p:oleObj>
              </mc:Choice>
              <mc:Fallback>
                <p:oleObj name="Формула" r:id="rId3" imgW="3695400" imgH="4190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98450" y="2460625"/>
                        <a:ext cx="6343650" cy="7207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17635134"/>
              </p:ext>
            </p:extLst>
          </p:nvPr>
        </p:nvGraphicFramePr>
        <p:xfrm>
          <a:off x="395288" y="3622675"/>
          <a:ext cx="6048375" cy="1390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4" name="Формула" r:id="rId5" imgW="3314520" imgH="761760" progId="Equation.3">
                  <p:embed/>
                </p:oleObj>
              </mc:Choice>
              <mc:Fallback>
                <p:oleObj name="Формула" r:id="rId5" imgW="3314520" imgH="76176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288" y="3622675"/>
                        <a:ext cx="6048375" cy="1390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3347" y="4941168"/>
            <a:ext cx="1567337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55174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етка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Сетка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Сетка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Сетка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Сетка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Сетка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Сетка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Сетка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Сетка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278</TotalTime>
  <Words>310</Words>
  <Application>Microsoft Office PowerPoint</Application>
  <PresentationFormat>Экран (4:3)</PresentationFormat>
  <Paragraphs>72</Paragraphs>
  <Slides>17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3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Сетка</vt:lpstr>
      <vt:lpstr>1_Сетка</vt:lpstr>
      <vt:lpstr>2_Сетка</vt:lpstr>
      <vt:lpstr>Microsoft Equation 3.0</vt:lpstr>
      <vt:lpstr>Сложение и вычитание многочленов 7 класс</vt:lpstr>
      <vt:lpstr>Цели урока</vt:lpstr>
      <vt:lpstr>Ответьте на вопросы:</vt:lpstr>
      <vt:lpstr>Презентация PowerPoint</vt:lpstr>
      <vt:lpstr>Презентация PowerPoint</vt:lpstr>
      <vt:lpstr>Презентация PowerPoint</vt:lpstr>
      <vt:lpstr> Релаксационная минутка </vt:lpstr>
      <vt:lpstr>Тема урока:  Сложение и вычитание многочленов</vt:lpstr>
      <vt:lpstr>первое задание</vt:lpstr>
      <vt:lpstr>Второе задание</vt:lpstr>
      <vt:lpstr>Третье задание</vt:lpstr>
      <vt:lpstr>Четвёртое задание</vt:lpstr>
      <vt:lpstr>пятое задание</vt:lpstr>
      <vt:lpstr>шестое задание</vt:lpstr>
      <vt:lpstr>Презентация PowerPoint</vt:lpstr>
      <vt:lpstr>  </vt:lpstr>
      <vt:lpstr>  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Сложение и вычитание многочленов 7 класс</dc:title>
  <dc:creator>User</dc:creator>
  <cp:lastModifiedBy>User</cp:lastModifiedBy>
  <cp:revision>21</cp:revision>
  <dcterms:created xsi:type="dcterms:W3CDTF">2015-02-01T11:51:09Z</dcterms:created>
  <dcterms:modified xsi:type="dcterms:W3CDTF">2015-02-01T16:29:42Z</dcterms:modified>
</cp:coreProperties>
</file>