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5" r:id="rId3"/>
    <p:sldId id="261" r:id="rId4"/>
    <p:sldId id="268" r:id="rId5"/>
    <p:sldId id="269" r:id="rId6"/>
    <p:sldId id="262" r:id="rId7"/>
    <p:sldId id="264" r:id="rId8"/>
    <p:sldId id="265" r:id="rId9"/>
    <p:sldId id="263" r:id="rId10"/>
    <p:sldId id="270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A71593-79E0-4712-B671-5B289CF4EDE0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41DEA0-75CB-4288-A4CF-7BFDCDDD7F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33023"/>
            <a:ext cx="9882628" cy="6891023"/>
          </a:xfrm>
        </p:spPr>
      </p:pic>
    </p:spTree>
    <p:extLst>
      <p:ext uri="{BB962C8B-B14F-4D97-AF65-F5344CB8AC3E}">
        <p14:creationId xmlns:p14="http://schemas.microsoft.com/office/powerpoint/2010/main" val="41770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05064"/>
            <a:ext cx="3229139" cy="1355150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(Play football)</a:t>
            </a:r>
            <a:endParaRPr lang="ru-RU" sz="5400" b="0" dirty="0"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5532"/>
            <a:ext cx="4320480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356992"/>
            <a:ext cx="5018413" cy="3168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97508" y="119675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(</a:t>
            </a:r>
            <a:r>
              <a:rPr lang="en-US" sz="3600" dirty="0" smtClean="0">
                <a:latin typeface="Comic Sans MS" panose="030F0702030302020204" pitchFamily="66" charset="0"/>
              </a:rPr>
              <a:t>See Bart being his sister</a:t>
            </a:r>
            <a:r>
              <a:rPr lang="en-US" sz="2800" dirty="0" smtClean="0">
                <a:latin typeface="Comic Sans MS" panose="030F0702030302020204" pitchFamily="66" charset="0"/>
              </a:rPr>
              <a:t>)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0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96751" y="3501008"/>
            <a:ext cx="10502552" cy="20141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Smile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1767"/>
            <a:ext cx="2300474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066" y="115541"/>
            <a:ext cx="3312368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457" y="3212976"/>
            <a:ext cx="2696412" cy="3314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1577374"/>
            <a:ext cx="2334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(Read books)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30571" y="1007987"/>
            <a:ext cx="26061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(Choose what to buy)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2291041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(Marge)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4331136"/>
            <a:ext cx="17107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(Smile)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6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993397"/>
          </a:xfrm>
        </p:spPr>
      </p:pic>
    </p:spTree>
    <p:extLst>
      <p:ext uri="{BB962C8B-B14F-4D97-AF65-F5344CB8AC3E}">
        <p14:creationId xmlns:p14="http://schemas.microsoft.com/office/powerpoint/2010/main" val="31388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569688"/>
          </a:xfrm>
        </p:spPr>
        <p:txBody>
          <a:bodyPr>
            <a:normAutofit fontScale="32500" lnSpcReduction="20000"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Cool 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- крутой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Kind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добрый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Sweet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милый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Clever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умный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Friendly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дружелюбный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Noisy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шумный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Funny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забавный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Naughty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- непослушный</a:t>
            </a:r>
            <a:endParaRPr lang="en-US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en-US" sz="8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Caring </a:t>
            </a:r>
            <a:r>
              <a:rPr lang="ru-RU" sz="8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- заботливый</a:t>
            </a:r>
            <a:endParaRPr lang="ru-RU" sz="8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3875" y="5301208"/>
            <a:ext cx="6511925" cy="864642"/>
          </a:xfrm>
        </p:spPr>
        <p:txBody>
          <a:bodyPr/>
          <a:lstStyle/>
          <a:p>
            <a:r>
              <a:rPr lang="en-US" dirty="0" smtClean="0"/>
              <a:t>Traits of character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93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4871" y="5674940"/>
            <a:ext cx="1399943" cy="980728"/>
          </a:xfrm>
        </p:spPr>
        <p:txBody>
          <a:bodyPr/>
          <a:lstStyle/>
          <a:p>
            <a:pPr marL="0" indent="0">
              <a:buNone/>
            </a:pPr>
            <a:r>
              <a:rPr lang="en-US" sz="4000" b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Lisa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3437" y="33265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Members of this family are really different. Try to say, who of them is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Funny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Clever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Noisy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2"/>
            <a:ext cx="2448272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55085"/>
            <a:ext cx="2198176" cy="2494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4498" y="6069004"/>
            <a:ext cx="1033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Bart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9"/>
          <a:stretch/>
        </p:blipFill>
        <p:spPr>
          <a:xfrm>
            <a:off x="5292080" y="1382984"/>
            <a:ext cx="3262734" cy="193953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635897" y="2204864"/>
            <a:ext cx="1382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Maggie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4509120"/>
            <a:ext cx="792088" cy="4320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548680"/>
            <a:ext cx="6400800" cy="34747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Cool	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Kind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Sweet</a:t>
            </a:r>
          </a:p>
          <a:p>
            <a:pPr marL="4572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48681"/>
            <a:ext cx="2160240" cy="5256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60751"/>
            <a:ext cx="2896477" cy="3192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849896"/>
            <a:ext cx="2592288" cy="49925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6066194"/>
            <a:ext cx="1366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Maggie</a:t>
            </a:r>
            <a:endParaRPr lang="en-US" sz="24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6004639"/>
            <a:ext cx="12474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Marge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6014878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Bart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60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tx1"/>
                </a:solidFill>
              </a:rPr>
              <a:t>Friendly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tx1"/>
                </a:solidFill>
              </a:rPr>
              <a:t>Naughty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328" y="977957"/>
            <a:ext cx="3657137" cy="4182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33056"/>
            <a:ext cx="4643393" cy="26003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7664" y="3068960"/>
            <a:ext cx="22322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Comic Sans MS" panose="030F0702030302020204" pitchFamily="66" charset="0"/>
              </a:rPr>
              <a:t>Homer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9197" y="5336341"/>
            <a:ext cx="13660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latin typeface="Comic Sans MS" panose="030F0702030302020204" pitchFamily="66" charset="0"/>
              </a:rPr>
              <a:t>Bart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9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16832"/>
            <a:ext cx="5256284" cy="3506623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620688"/>
            <a:ext cx="9756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Marge is a really good mother.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What quality of her can we know with help of this picture? </a:t>
            </a:r>
          </a:p>
          <a:p>
            <a:endParaRPr lang="en-US" sz="2800" dirty="0">
              <a:latin typeface="Comic Sans MS" panose="030F0702030302020204" pitchFamily="66" charset="0"/>
            </a:endParaRPr>
          </a:p>
          <a:p>
            <a:endParaRPr lang="en-US" sz="2800" dirty="0" smtClean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589240"/>
            <a:ext cx="74542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SHE IS A  _ _ _ _ _ _ MOTHER. 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44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085184"/>
            <a:ext cx="913440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b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HOMER IS A _ _ _ _ _ MAN</a:t>
            </a:r>
            <a:endParaRPr lang="ru-RU" b="0" dirty="0"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15616" y="188640"/>
            <a:ext cx="7220272" cy="3474720"/>
          </a:xfrm>
        </p:spPr>
        <p:txBody>
          <a:bodyPr/>
          <a:lstStyle/>
          <a:p>
            <a:pPr marL="4572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Homer is a cool dad. He often gets into funny situations.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57" y="1432401"/>
            <a:ext cx="22860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73200"/>
            <a:ext cx="2595333" cy="2391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72816"/>
            <a:ext cx="3384376" cy="259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0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30" y="5589240"/>
            <a:ext cx="8774361" cy="1143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LISA IS A _ _ _ _ _ _  GIRL.</a:t>
            </a:r>
            <a:endParaRPr lang="ru-RU" b="0" dirty="0"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332656"/>
            <a:ext cx="765232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Lisa is the best student an school. She knows a lot of information .</a:t>
            </a:r>
            <a:endParaRPr lang="ru-RU" sz="3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5544616" cy="388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00" y="6021288"/>
            <a:ext cx="3816423" cy="86203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(Cook food)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60648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What can do each of The Simpsons family?(Use can/can’t)</a:t>
            </a:r>
          </a:p>
          <a:p>
            <a:pPr marL="4572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(</a:t>
            </a:r>
            <a:r>
              <a:rPr lang="en-US" sz="28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For. ex. : Homer can sing very well.) </a:t>
            </a:r>
            <a:endParaRPr lang="ru-RU" sz="2800" i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3416"/>
            <a:ext cx="1161129" cy="3888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000589"/>
            <a:ext cx="2593311" cy="38658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5976" y="5981141"/>
            <a:ext cx="4602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(Play the saxophone)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99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269</TotalTime>
  <Words>201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Traits of character</vt:lpstr>
      <vt:lpstr>Lisa</vt:lpstr>
      <vt:lpstr>  </vt:lpstr>
      <vt:lpstr>Презентация PowerPoint</vt:lpstr>
      <vt:lpstr> </vt:lpstr>
      <vt:lpstr>HOMER IS A _ _ _ _ _ MAN</vt:lpstr>
      <vt:lpstr>LISA IS A _ _ _ _ _ _  GIRL.</vt:lpstr>
      <vt:lpstr>(Cook food) </vt:lpstr>
      <vt:lpstr>(Play football)</vt:lpstr>
      <vt:lpstr>Smile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Zuzerino</cp:lastModifiedBy>
  <cp:revision>17</cp:revision>
  <dcterms:created xsi:type="dcterms:W3CDTF">2013-11-12T16:10:57Z</dcterms:created>
  <dcterms:modified xsi:type="dcterms:W3CDTF">2014-12-28T07:34:36Z</dcterms:modified>
</cp:coreProperties>
</file>