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8" r:id="rId2"/>
    <p:sldId id="267" r:id="rId3"/>
    <p:sldId id="266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E3385-A27A-4D53-865F-212678E7EBB9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0289C-88B9-4DDA-A98C-0459E9816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5A5D2-59AC-46EF-B0E7-CF62F15D2A9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4AEC8-BDEF-4F88-8AF3-8C8080B80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9675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                              Выставка  детских  творческих  работ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                              из  подручного  материала на  тему:</a:t>
            </a:r>
          </a:p>
          <a:p>
            <a:r>
              <a:rPr lang="ru-RU" sz="2400" dirty="0" smtClean="0"/>
              <a:t>                 </a:t>
            </a:r>
          </a:p>
          <a:p>
            <a:r>
              <a:rPr lang="ru-RU" sz="2400" dirty="0" smtClean="0"/>
              <a:t>                   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« 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Дорога  в  творчество»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  <a:r>
              <a:rPr lang="ru-RU" sz="1600" b="1" dirty="0" smtClean="0">
                <a:solidFill>
                  <a:srgbClr val="0070C0"/>
                </a:solidFill>
              </a:rPr>
              <a:t>  МБОУ «Савинская  ОСШ»    Структурное  подразделение  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                                       «Дом  детского  творчества» п.Савинский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           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 ИЗОСТУДИЯ </a:t>
            </a:r>
            <a:r>
              <a:rPr lang="ru-RU" sz="2000" b="1" dirty="0" smtClean="0">
                <a:solidFill>
                  <a:srgbClr val="0070C0"/>
                </a:solidFill>
              </a:rPr>
              <a:t> « Фантазия»  рук.: Дронова  Светлана  Витальевна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2881758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804256">
            <a:off x="7149423" y="461622"/>
            <a:ext cx="1561129" cy="1561129"/>
          </a:xfrm>
          <a:prstGeom prst="rect">
            <a:avLst/>
          </a:prstGeom>
        </p:spPr>
      </p:pic>
      <p:pic>
        <p:nvPicPr>
          <p:cNvPr id="6" name="Рисунок 5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27567">
            <a:off x="647897" y="4249439"/>
            <a:ext cx="2416767" cy="1812575"/>
          </a:xfrm>
          <a:prstGeom prst="rect">
            <a:avLst/>
          </a:prstGeom>
        </p:spPr>
      </p:pic>
      <p:pic>
        <p:nvPicPr>
          <p:cNvPr id="7" name="Рисунок 6" descr="Фото10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7" y="4402484"/>
            <a:ext cx="2088233" cy="1635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5536" y="47667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2160240" cy="28834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Фото1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484784"/>
            <a:ext cx="258641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28817582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04256">
            <a:off x="6687913" y="325950"/>
            <a:ext cx="1778833" cy="1778833"/>
          </a:xfrm>
          <a:prstGeom prst="rect">
            <a:avLst/>
          </a:prstGeom>
        </p:spPr>
      </p:pic>
      <p:pic>
        <p:nvPicPr>
          <p:cNvPr id="8" name="Рисунок 7" descr="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27567">
            <a:off x="413281" y="5118115"/>
            <a:ext cx="1549120" cy="1161840"/>
          </a:xfrm>
          <a:prstGeom prst="rect">
            <a:avLst/>
          </a:prstGeom>
        </p:spPr>
      </p:pic>
      <p:pic>
        <p:nvPicPr>
          <p:cNvPr id="7" name="Рисунок 6" descr="Сказочный мир природы Африки. Ермакова Дарья 11 лет. Номинация-декоративно-прикладное творчеств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3068960"/>
            <a:ext cx="2594434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0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484784"/>
            <a:ext cx="2448272" cy="3651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Фото10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548680"/>
            <a:ext cx="2448272" cy="31674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Фото10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852936"/>
            <a:ext cx="2376264" cy="3320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52886">
            <a:off x="6711901" y="4684410"/>
            <a:ext cx="2016224" cy="1512168"/>
          </a:xfrm>
          <a:prstGeom prst="rect">
            <a:avLst/>
          </a:prstGeom>
        </p:spPr>
      </p:pic>
      <p:pic>
        <p:nvPicPr>
          <p:cNvPr id="7" name="Рисунок 6" descr="28817582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58942">
            <a:off x="371149" y="478643"/>
            <a:ext cx="1708602" cy="17086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ra_i_dobra_33_S_Rozhdestvom_Khristovym_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2348880"/>
            <a:ext cx="2763667" cy="4005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Фото11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2160240" cy="2888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Фото11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1340768"/>
            <a:ext cx="2664296" cy="4135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2881758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58942">
            <a:off x="7266135" y="373245"/>
            <a:ext cx="1361009" cy="1361009"/>
          </a:xfrm>
          <a:prstGeom prst="rect">
            <a:avLst/>
          </a:prstGeom>
        </p:spPr>
      </p:pic>
      <p:pic>
        <p:nvPicPr>
          <p:cNvPr id="13" name="Рисунок 12" descr="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327567">
            <a:off x="490042" y="4453208"/>
            <a:ext cx="2340506" cy="17553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0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052736"/>
            <a:ext cx="2246677" cy="3933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SAM_0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836712"/>
            <a:ext cx="2215358" cy="51136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 descr="Фото10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052736"/>
            <a:ext cx="2880320" cy="22552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2881758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894475">
            <a:off x="467575" y="4046690"/>
            <a:ext cx="2033085" cy="20330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46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Хозяйка</dc:creator>
  <cp:lastModifiedBy>Хозяйка</cp:lastModifiedBy>
  <cp:revision>102</cp:revision>
  <dcterms:created xsi:type="dcterms:W3CDTF">2014-11-16T12:36:41Z</dcterms:created>
  <dcterms:modified xsi:type="dcterms:W3CDTF">2015-03-04T07:30:17Z</dcterms:modified>
</cp:coreProperties>
</file>