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2"/>
  </p:notesMasterIdLst>
  <p:handoutMasterIdLst>
    <p:handoutMasterId r:id="rId13"/>
  </p:handoutMasterIdLst>
  <p:sldIdLst>
    <p:sldId id="264" r:id="rId3"/>
    <p:sldId id="276" r:id="rId4"/>
    <p:sldId id="266" r:id="rId5"/>
    <p:sldId id="268" r:id="rId6"/>
    <p:sldId id="269" r:id="rId7"/>
    <p:sldId id="270" r:id="rId8"/>
    <p:sldId id="280" r:id="rId9"/>
    <p:sldId id="274" r:id="rId10"/>
    <p:sldId id="281" r:id="rId11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06" autoAdjust="0"/>
    <p:restoredTop sz="94660"/>
  </p:normalViewPr>
  <p:slideViewPr>
    <p:cSldViewPr showGuides="1">
      <p:cViewPr varScale="1">
        <p:scale>
          <a:sx n="68" d="100"/>
          <a:sy n="68" d="100"/>
        </p:scale>
        <p:origin x="-318" y="-96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3072" y="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ru-RU">
                <a:solidFill>
                  <a:schemeClr val="tx2"/>
                </a:solidFill>
              </a:rPr>
              <a:pPr/>
              <a:t>04.03.2015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pPr/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ru-RU"/>
              <a:pPr/>
              <a:t>04.03.2015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pPr/>
              <a:t>04.03.2015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010434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pPr/>
              <a:t>04.03.2015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650715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ru-RU" noProof="0" smtClean="0"/>
              <a:pPr/>
              <a:t>04.03.2015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563524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04.03.2015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489339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04.03.2015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55283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04.03.2015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516763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04.03.2015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068731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pPr/>
              <a:t>04.03.2015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968072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pPr/>
              <a:t>04.03.2015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22133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2DD204D1-F9BD-4643-8480-6EA41EB484F1}" type="datetimeFigureOut">
              <a:rPr lang="ru-RU" noProof="0" smtClean="0"/>
              <a:pPr/>
              <a:t>04.03.2015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defTabSz="1216152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Закаливание</a:t>
            </a:r>
            <a:endParaRPr lang="ru-RU" sz="5400" b="1" i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entury Gothic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ru-RU" dirty="0" smtClean="0">
                <a:solidFill>
                  <a:srgbClr val="374C81"/>
                </a:solidFill>
              </a:rPr>
              <a:t>Над презентацией работала </a:t>
            </a:r>
            <a:r>
              <a:rPr lang="ru-RU" dirty="0" err="1" smtClean="0">
                <a:solidFill>
                  <a:srgbClr val="374C81"/>
                </a:solidFill>
              </a:rPr>
              <a:t>Клюкина</a:t>
            </a:r>
            <a:r>
              <a:rPr lang="ru-RU" dirty="0" smtClean="0">
                <a:solidFill>
                  <a:srgbClr val="374C81"/>
                </a:solidFill>
              </a:rPr>
              <a:t> Анна 8 «В» </a:t>
            </a:r>
            <a:endParaRPr lang="ru-RU" dirty="0" smtClean="0">
              <a:solidFill>
                <a:srgbClr val="374C81"/>
              </a:solidFill>
            </a:endParaRPr>
          </a:p>
          <a:p>
            <a:pPr marL="0" indent="0" algn="l">
              <a:spcBef>
                <a:spcPts val="0"/>
              </a:spcBef>
              <a:buNone/>
            </a:pPr>
            <a:r>
              <a:rPr lang="ru-RU" sz="2800" b="0" i="0" dirty="0" smtClean="0">
                <a:solidFill>
                  <a:srgbClr val="374C81"/>
                </a:solidFill>
              </a:rPr>
              <a:t>Руководитель</a:t>
            </a:r>
            <a:r>
              <a:rPr lang="ru-RU" sz="2800" b="0" i="0" smtClean="0">
                <a:solidFill>
                  <a:srgbClr val="374C81"/>
                </a:solidFill>
              </a:rPr>
              <a:t>: Холодова М.А.</a:t>
            </a:r>
            <a:endParaRPr lang="ru-RU" sz="2800" b="0" i="0" dirty="0">
              <a:solidFill>
                <a:srgbClr val="374C8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0340329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1216152">
              <a:lnSpc>
                <a:spcPct val="85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374C81"/>
                </a:solidFill>
                <a:latin typeface="Century Gothic"/>
              </a:rPr>
              <a:t>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Закаливание организма</a:t>
            </a:r>
            <a:endParaRPr lang="ru-RU" sz="4400" b="1" i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entury Gothic"/>
              <a:ea typeface="+mj-ea"/>
              <a:cs typeface="+mj-cs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01752" indent="-301752" defTabSz="1216152">
              <a:buClr>
                <a:srgbClr val="374C81"/>
              </a:buCl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Это система процедур, которые повышают сопротивляемость организма неблагоприятным воздействиям внешней среды, вырабатывают иммунитет, улучшают терморегуляцию, укрепляют дух. </a:t>
            </a:r>
          </a:p>
          <a:p>
            <a:pPr marL="301752" indent="-301752" defTabSz="1216152">
              <a:buClr>
                <a:srgbClr val="374C81"/>
              </a:buCl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Закаливание - это своего рода тренировка защитных сил организма, их подготовка к своевременной мобилизации при необходимости в критических условиях.</a:t>
            </a:r>
            <a:endParaRPr lang="ru-RU" sz="2400" b="1" i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1182959"/>
      </p:ext>
    </p:extLst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8066" y="357166"/>
            <a:ext cx="7008574" cy="1946268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История Закаливания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36562" y="2559875"/>
            <a:ext cx="7567839" cy="337663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Большое внимание физическим упражнениям, закаливанию и гигиене тела уделялось в Древней Греции и Древнем Риме. Здесь существовал культ здоровья и красоты тела, поэтому в систему физического воспитания закаливание организма входило как неотъемлемая составная часть.</a:t>
            </a:r>
          </a:p>
          <a:p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Славянские народы Древней Руси использовали для закаливания организма баню с последующим растиранием снегом или купанием в реке или озере в любое время года.</a:t>
            </a:r>
          </a:p>
          <a:p>
            <a:endParaRPr lang="ru-RU" dirty="0"/>
          </a:p>
        </p:txBody>
      </p:sp>
      <p:pic>
        <p:nvPicPr>
          <p:cNvPr id="4" name="Рисунок 3" descr="D6Fb8v8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048" y="-1"/>
            <a:ext cx="4522777" cy="2803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56237859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314559">
            <a:off x="8181798" y="3408807"/>
            <a:ext cx="3888970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9769798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МЕТОДЫ ЗАКАЛИВАНИЯ ОРГАНИЗМА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22314" y="5357826"/>
            <a:ext cx="8858312" cy="512064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Воздушные ванны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Солнечные ванны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Прогулки босиком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Контрастный душ 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Баня(сауна)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Обливание холодной водой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Обтирание снега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Купание в проруби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Рисунок 6" descr="102038225_3745438_s6310_1291627826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4544" y="928670"/>
            <a:ext cx="4805356" cy="35281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2969488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1471" y="500042"/>
            <a:ext cx="10157354" cy="1397000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ВОЗДУШНЫЕ ВАННЫ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93752" y="2000240"/>
            <a:ext cx="978700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Дозировка воздушных ванн осуществляется двумя путями: постепенным снижением температуры воздуха и увеличением продолжительности процедуры при той же температуре. После соответствующей предварительной подготовки можно перейти к закаливанию организма на открытом воздухе. Воздушные ванны нужно начинать принимать в местах, защищенных от прямых солнечных лучей и сильного ветра при температуре воздуха 20 - 22° С. Первая воздушная ванна должна длиться не более 10 минут, каждая последующая должна быть продолжительнее на 3 - 5 минут.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2580859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4940" y="125431"/>
            <a:ext cx="2176005" cy="25983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653943558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22578" y="500042"/>
            <a:ext cx="80724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СОЛНЕЧНЫЕ ВАННЫ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79504" y="1357298"/>
            <a:ext cx="90011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Солнечные ванны следует принимать очень осторожно, иначе вместо пользы они принесут вред (ожоги, тепловой и солнечный удары). Принимать их лучше всего утром, когда воздух особенно чист и ещё не слишком жарко, а также ближе к вечеру, когда солнце клонится к закату. Лучшее время для закаливания организма солнцем: в средней полосе с 9 до 13 и с 16 до 18 часов, на юге с 8 до 11 и с 17 до 19 часов. Первые солнечные ванны надо принимать при температуре воздуха не ниже 18° С. Продолжительность их не должна превышать 5 минут (далее прибавлять по 3 - 5 минут, постепенно доводя до часа). Голова должна быть прикрыта чем-то вроде панамы, а глаза темными очками.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0984589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934" y="4013200"/>
            <a:ext cx="3351927" cy="2844800"/>
          </a:xfrm>
        </p:spPr>
        <p:txBody>
          <a:bodyPr/>
          <a:lstStyle/>
          <a:p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ЗАКАЛИВАНИЕ ОРГАНИЗМА ГОРЯЧЕЙ ВОДОЙ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Закаляться можно и теплой водой, и даже горячей, и даже кипятком. Тело протирают мокрым полотенцем, смоченным теплой или даже горячей водой. Вода, испаряясь с поверхности кожи, охлаждает ее. Но следует соблюдать осторожность. Чем горячее вода, тем интенсивнее она испаряется, тем сильнее охлаждается организм. Поэтому увеличивайте температуру воды для обтирания постепенно, по мере закаливания организма.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1344852983_4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96253" cy="4137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50688946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2512" y="214290"/>
            <a:ext cx="7313295" cy="762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ПОЛЬЗА ОТ ЗАКАЛИВАНИЯ ОРГАНИЗМА</a:t>
            </a: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3884" y="1571612"/>
            <a:ext cx="8514432" cy="4518036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Кроме непосредственного укрепления организма, закаливание также оздоровляет его: </a:t>
            </a:r>
            <a:b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а) действует положительно на нервную систему, </a:t>
            </a:r>
            <a:b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б) улучшает обмен веществ (или быстрее нормализует его), </a:t>
            </a:r>
            <a:b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в) увеличивает силу в мышцах,</a:t>
            </a:r>
            <a:b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г) придает тонус всему организму,</a:t>
            </a:r>
            <a:b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 улучшает кровообращение,</a:t>
            </a:r>
            <a:b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е) приводит в норму артериальное давление.</a:t>
            </a:r>
          </a:p>
          <a:p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Закаливание организма способствует: повышению работоспособности, росту физической выносливости, нормализации эмоциональной сферы. То есть закаленный человек получает не только здоровье, отличную физическую форму, но и уравновешенность, эмоциональную защищенность, уверенность, становясь крепче и физически, и психически.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61302454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2512" y="214290"/>
            <a:ext cx="8429684" cy="3357586"/>
          </a:xfrm>
        </p:spPr>
        <p:txBody>
          <a:bodyPr>
            <a:prstTxWarp prst="textChevron">
              <a:avLst/>
            </a:prstTxWarp>
            <a:normAutofit/>
          </a:bodyPr>
          <a:lstStyle/>
          <a:p>
            <a:r>
              <a:rPr lang="ru-RU" sz="8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СПАСИБО ЗА ВНИМАНИЕ</a:t>
            </a:r>
            <a:endParaRPr lang="ru-RU" sz="8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567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86" y="3571876"/>
            <a:ext cx="3182322" cy="29620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 descr="mult3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9122" y="3429000"/>
            <a:ext cx="2700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761302454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787940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5F3C251-2A44-472B-8189-0695C2D742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TS102787940</Template>
  <TotalTime>0</TotalTime>
  <Words>449</Words>
  <Application>Microsoft Office PowerPoint</Application>
  <PresentationFormat>Произвольный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TS102787940</vt:lpstr>
      <vt:lpstr>Закаливание</vt:lpstr>
      <vt:lpstr>            Закаливание организма</vt:lpstr>
      <vt:lpstr>История Закаливания</vt:lpstr>
      <vt:lpstr>МЕТОДЫ ЗАКАЛИВАНИЯ ОРГАНИЗМА </vt:lpstr>
      <vt:lpstr>ВОЗДУШНЫЕ ВАННЫ </vt:lpstr>
      <vt:lpstr>Слайд 6</vt:lpstr>
      <vt:lpstr>ЗАКАЛИВАНИЕ ОРГАНИЗМА ГОРЯЧЕЙ ВОДОЙ </vt:lpstr>
      <vt:lpstr>ПОЛЬЗА ОТ ЗАКАЛИВАНИЯ ОРГАНИЗМА</vt:lpstr>
      <vt:lpstr>СПАСИБО ЗА ВНИМАНИЕ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2014-10-14T14:58:04Z</dcterms:created>
  <dcterms:modified xsi:type="dcterms:W3CDTF">2015-03-03T21:51:52Z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TC027879409991</vt:lpwstr>
  </property>
</Properties>
</file>