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75" r:id="rId4"/>
    <p:sldId id="273" r:id="rId5"/>
    <p:sldId id="274" r:id="rId6"/>
    <p:sldId id="276" r:id="rId7"/>
    <p:sldId id="277" r:id="rId8"/>
    <p:sldId id="279" r:id="rId9"/>
    <p:sldId id="278" r:id="rId10"/>
    <p:sldId id="280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>
        <p:scale>
          <a:sx n="70" d="100"/>
          <a:sy n="70" d="100"/>
        </p:scale>
        <p:origin x="-1302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772400" cy="2457466"/>
          </a:xfrm>
        </p:spPr>
        <p:txBody>
          <a:bodyPr/>
          <a:lstStyle/>
          <a:p>
            <a:r>
              <a:rPr lang="ru-RU" dirty="0" smtClean="0"/>
              <a:t>ДВУХСЛОЖНЫЕ СЛОВА ИЗ ОТКРЫТЫХ СЛОГОВ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996952"/>
            <a:ext cx="6400800" cy="2281238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УПРАЖНЕНИЕ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«КОНЕЦ СЛОВА </a:t>
            </a:r>
            <a:r>
              <a:rPr lang="ru-RU" b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ЗА </a:t>
            </a:r>
            <a:r>
              <a:rPr lang="ru-RU" b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ТОБОЙ.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ДОБАВЬ СЛОГ «НЯ»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(по книге Четверушкиной Н.С. Слоговая структура слова)</a:t>
            </a:r>
          </a:p>
          <a:p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403648" y="5373216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Составитель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учитель-логопед Керина Е.А.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" name="Picture 0" descr="Pictur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785794"/>
            <a:ext cx="5463861" cy="4097343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28596" y="5500702"/>
            <a:ext cx="8229600" cy="1143000"/>
          </a:xfrm>
          <a:prstGeom prst="rect">
            <a:avLst/>
          </a:prstGeom>
        </p:spPr>
        <p:txBody>
          <a:bodyPr/>
          <a:lstStyle/>
          <a:p>
            <a:pPr lvl="1" algn="ctr" fontAlgn="auto">
              <a:spcAft>
                <a:spcPts val="0"/>
              </a:spcAft>
              <a:defRPr/>
            </a:pPr>
            <a:r>
              <a:rPr lang="ru-RU" sz="6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са</a:t>
            </a:r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-…</a:t>
            </a:r>
            <a:r>
              <a:rPr lang="ru-RU" sz="6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ня</a:t>
            </a:r>
            <a:endParaRPr lang="ru-RU" sz="6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44824"/>
            <a:ext cx="8229600" cy="1143000"/>
          </a:xfrm>
        </p:spPr>
        <p:txBody>
          <a:bodyPr/>
          <a:lstStyle/>
          <a:p>
            <a:r>
              <a:rPr lang="ru-RU" dirty="0" smtClean="0"/>
              <a:t>МОЛОДЕЦ!</a:t>
            </a:r>
            <a:endParaRPr lang="ru-RU" dirty="0"/>
          </a:p>
        </p:txBody>
      </p:sp>
      <p:pic>
        <p:nvPicPr>
          <p:cNvPr id="15362" name="Picture 2" descr="C:\Users\Elen\Pictures\КАРТИНКИ\анимашки\363151-34c8424aa2f1e5ed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3356992"/>
            <a:ext cx="1676400" cy="175260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71472" y="3286124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71472" y="1463890"/>
            <a:ext cx="7500958" cy="1985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Цель: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        Учить произносить слова слоговой структуры 1-го типа.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        Упражнять в простейшем слоговом синтезе.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        Активизировать и расширять словарный запас.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i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Ход игрового упражнения.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Логопед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произносит первый слог. Ребенок говорит второй слог, затем называет слово полностью.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28596" y="5500702"/>
            <a:ext cx="8229600" cy="1143000"/>
          </a:xfrm>
          <a:prstGeom prst="rect">
            <a:avLst/>
          </a:prstGeom>
        </p:spPr>
        <p:txBody>
          <a:bodyPr/>
          <a:lstStyle/>
          <a:p>
            <a:pPr lvl="1" algn="ctr" fontAlgn="auto">
              <a:spcAft>
                <a:spcPts val="0"/>
              </a:spcAft>
              <a:defRPr/>
            </a:pPr>
            <a:r>
              <a:rPr lang="ru-RU" sz="6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Ня</a:t>
            </a:r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-…</a:t>
            </a:r>
            <a:r>
              <a:rPr lang="ru-RU" sz="6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ня</a:t>
            </a:r>
            <a:endParaRPr lang="ru-RU" sz="6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44034" name="Picture 2" descr="D:\мое\действия-картинки\Копия nya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38" y="571500"/>
            <a:ext cx="3586162" cy="47815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2" descr="D:\мое\действия-картинки\Копия nya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571480"/>
            <a:ext cx="3586162" cy="47815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28596" y="5500702"/>
            <a:ext cx="8229600" cy="1143000"/>
          </a:xfrm>
          <a:prstGeom prst="rect">
            <a:avLst/>
          </a:prstGeom>
        </p:spPr>
        <p:txBody>
          <a:bodyPr/>
          <a:lstStyle/>
          <a:p>
            <a:pPr lvl="1" algn="ctr" fontAlgn="auto">
              <a:spcAft>
                <a:spcPts val="0"/>
              </a:spcAft>
              <a:defRPr/>
            </a:pPr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Ба-…</a:t>
            </a:r>
            <a:r>
              <a:rPr lang="ru-RU" sz="6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ня</a:t>
            </a:r>
            <a:endParaRPr lang="ru-RU" sz="6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47106" name="Picture 2" descr="D:\мое\действия-картинки\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313" y="500063"/>
            <a:ext cx="6691312" cy="50180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357826"/>
            <a:ext cx="8229600" cy="1143000"/>
          </a:xfrm>
        </p:spPr>
        <p:txBody>
          <a:bodyPr rtlCol="0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6000" b="1" cap="all" dirty="0" err="1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Ды-</a:t>
            </a:r>
            <a:r>
              <a:rPr lang="uk-UA" sz="60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..</a:t>
            </a:r>
            <a:r>
              <a:rPr lang="uk-UA" sz="6000" b="1" cap="all" dirty="0" err="1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ня</a:t>
            </a:r>
            <a:endParaRPr lang="ru-RU" sz="6000" b="1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3010" name="Picture 2" descr="F:\Д-Дь\Новая папка\006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642918"/>
            <a:ext cx="4129098" cy="43131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785794"/>
            <a:ext cx="3486150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428596" y="5500702"/>
            <a:ext cx="8229600" cy="1143000"/>
          </a:xfrm>
          <a:prstGeom prst="rect">
            <a:avLst/>
          </a:prstGeom>
        </p:spPr>
        <p:txBody>
          <a:bodyPr/>
          <a:lstStyle/>
          <a:p>
            <a:pPr lvl="1" algn="ctr" fontAlgn="auto">
              <a:spcAft>
                <a:spcPts val="0"/>
              </a:spcAft>
              <a:defRPr/>
            </a:pPr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А-…</a:t>
            </a:r>
            <a:r>
              <a:rPr lang="ru-RU" sz="6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ня</a:t>
            </a:r>
            <a:endParaRPr lang="ru-RU" sz="6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7" name="Picture 5" descr="недовольно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571480"/>
            <a:ext cx="4738700" cy="4217624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28596" y="5500702"/>
            <a:ext cx="8229600" cy="1143000"/>
          </a:xfrm>
          <a:prstGeom prst="rect">
            <a:avLst/>
          </a:prstGeom>
        </p:spPr>
        <p:txBody>
          <a:bodyPr/>
          <a:lstStyle/>
          <a:p>
            <a:pPr lvl="1" algn="ctr" fontAlgn="auto">
              <a:spcAft>
                <a:spcPts val="0"/>
              </a:spcAft>
              <a:defRPr/>
            </a:pPr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то-…</a:t>
            </a:r>
            <a:r>
              <a:rPr lang="ru-RU" sz="6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ня</a:t>
            </a:r>
            <a:endParaRPr lang="ru-RU" sz="6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4" name="Picture 0" descr="Picture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714356"/>
            <a:ext cx="5602302" cy="4202035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28596" y="5500702"/>
            <a:ext cx="8229600" cy="1143000"/>
          </a:xfrm>
          <a:prstGeom prst="rect">
            <a:avLst/>
          </a:prstGeom>
        </p:spPr>
        <p:txBody>
          <a:bodyPr/>
          <a:lstStyle/>
          <a:p>
            <a:pPr lvl="1" algn="ctr" fontAlgn="auto">
              <a:spcAft>
                <a:spcPts val="0"/>
              </a:spcAft>
              <a:defRPr/>
            </a:pPr>
            <a:r>
              <a:rPr lang="ru-RU" sz="6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ва</a:t>
            </a:r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-…</a:t>
            </a:r>
            <a:r>
              <a:rPr lang="ru-RU" sz="6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ня</a:t>
            </a:r>
            <a:endParaRPr lang="ru-RU" sz="6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7" name="Picture 5" descr="веселое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2638" y="765175"/>
            <a:ext cx="4824412" cy="45974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28596" y="5500702"/>
            <a:ext cx="8229600" cy="1143000"/>
          </a:xfrm>
          <a:prstGeom prst="rect">
            <a:avLst/>
          </a:prstGeom>
        </p:spPr>
        <p:txBody>
          <a:bodyPr/>
          <a:lstStyle/>
          <a:p>
            <a:pPr lvl="1" algn="ctr" fontAlgn="auto">
              <a:spcAft>
                <a:spcPts val="0"/>
              </a:spcAft>
              <a:defRPr/>
            </a:pPr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та-…</a:t>
            </a:r>
            <a:r>
              <a:rPr lang="ru-RU" sz="6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ня</a:t>
            </a:r>
            <a:endParaRPr lang="ru-RU" sz="6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</TotalTime>
  <Words>52</Words>
  <Application>Microsoft Office PowerPoint</Application>
  <PresentationFormat>Экран (4:3)</PresentationFormat>
  <Paragraphs>24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ДВУХСЛОЖНЫЕ СЛОВА ИЗ ОТКРЫТЫХ СЛОГОВ</vt:lpstr>
      <vt:lpstr>  </vt:lpstr>
      <vt:lpstr>Слайд 3</vt:lpstr>
      <vt:lpstr>Слайд 4</vt:lpstr>
      <vt:lpstr>Ды-..ня</vt:lpstr>
      <vt:lpstr>Слайд 6</vt:lpstr>
      <vt:lpstr>Слайд 7</vt:lpstr>
      <vt:lpstr>Слайд 8</vt:lpstr>
      <vt:lpstr>Слайд 9</vt:lpstr>
      <vt:lpstr>Слайд 10</vt:lpstr>
      <vt:lpstr>МОЛОДЕЦ!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ДВУХСЛОЖНЫЕ СЛОВА ИЗ ОТКРЫТЫХ СЛОГОВ</dc:title>
  <dc:creator>Elen</dc:creator>
  <cp:lastModifiedBy>Elen</cp:lastModifiedBy>
  <cp:revision>31</cp:revision>
  <dcterms:created xsi:type="dcterms:W3CDTF">2011-06-26T10:27:53Z</dcterms:created>
  <dcterms:modified xsi:type="dcterms:W3CDTF">2015-03-05T14:26:26Z</dcterms:modified>
</cp:coreProperties>
</file>