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sldIdLst>
    <p:sldId id="256" r:id="rId2"/>
    <p:sldId id="257" r:id="rId3"/>
    <p:sldId id="265" r:id="rId4"/>
    <p:sldId id="266" r:id="rId5"/>
    <p:sldId id="26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2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farm5.static.flickr.com/4087/5176623978_8e83dcd24a_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103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fontAlgn="base"/>
            <a:r>
              <a:rPr lang="ru-RU" sz="6600" b="1" dirty="0" smtClean="0">
                <a:solidFill>
                  <a:srgbClr val="92D050"/>
                </a:solidFill>
              </a:rPr>
              <a:t>Британский музей</a:t>
            </a:r>
            <a:endParaRPr lang="ru-RU" sz="6600" b="1" dirty="0">
              <a:solidFill>
                <a:srgbClr val="92D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5105400"/>
            <a:ext cx="8062912" cy="1752600"/>
          </a:xfrm>
        </p:spPr>
        <p:txBody>
          <a:bodyPr/>
          <a:lstStyle/>
          <a:p>
            <a:r>
              <a:rPr lang="ru-RU" b="1" u="sng" dirty="0" smtClean="0">
                <a:solidFill>
                  <a:schemeClr val="tx2">
                    <a:lumMod val="75000"/>
                  </a:schemeClr>
                </a:solidFill>
              </a:rPr>
              <a:t>Выполнила: </a:t>
            </a:r>
          </a:p>
          <a:p>
            <a:r>
              <a:rPr lang="ru-RU" b="1" u="sng" dirty="0" smtClean="0">
                <a:solidFill>
                  <a:schemeClr val="tx2">
                    <a:lumMod val="75000"/>
                  </a:schemeClr>
                </a:solidFill>
              </a:rPr>
              <a:t>Ученица 5 класса «б»</a:t>
            </a:r>
          </a:p>
          <a:p>
            <a:r>
              <a:rPr lang="ru-RU" b="1" u="sng" dirty="0" smtClean="0">
                <a:solidFill>
                  <a:schemeClr val="tx2">
                    <a:lumMod val="75000"/>
                  </a:schemeClr>
                </a:solidFill>
              </a:rPr>
              <a:t>Нестерова Яна</a:t>
            </a:r>
            <a:endParaRPr lang="ru-R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В будние дни в музее очень много школьников. Все они передвигаются стаями, с блокнотами в руках. Что-то увлечённо рассматривают, записывают, расспрашивают работников музея. Ведь поход в музей - это гораздо интереснее, чем обычный урок истории!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2770" name="Picture 2" descr="http://farm5.static.flickr.com/4091/5176023493_61443b37d5_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928803"/>
            <a:ext cx="7369229" cy="49291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farm5.static.flickr.com/4111/5176633646_d91037100f_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13950" cy="571501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528834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В музее ещё много интересных объектов, но даже за два раза посмотреть всё просто не реально. Сюда надо возвращаться снова и снова, и Британский музей очень к этому </a:t>
            </a:r>
            <a:r>
              <a:rPr lang="ru-RU" sz="2400" b="1" dirty="0" smtClean="0"/>
              <a:t>располагает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900igr.net/datas/russkij-jazyk/Perenosnoe-znachenie/0013-013-Spasibo-za-vnimani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474344"/>
            <a:ext cx="78581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latin typeface="Arial" pitchFamily="34" charset="0"/>
                <a:cs typeface="Arial" pitchFamily="34" charset="0"/>
              </a:rPr>
              <a:t>Британский музей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 - один из самых крупных музеев в мире и второй по посещаемости, после парижского Лувра. В нём хранится более 7 миллионов экспонатов, вывезенных из Египта, Ирака, Ирана, Афганистана, Китая, Греции и многих других стран. Некоторые из объектов воистину не имеют аналогов - например,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Розеттский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камень, открывший учёным тайну египетских иероглифов. Британский музей - настоящий храм истории и археологии, величественный и просторный. И, самое главное, абсолютно бесплатный. Сюда можно возвращаться бесконечно, и даже люди далёкие от истории смогут получить удовольствие, благодаря обширности коллекции и отличной подачи информации.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farm5.static.flickr.com/4153/5176629120_70b21dce98_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4848" cy="614364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6211669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Египетская мумия.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farm5.static.flickr.com/4092/5176026255_cb39091460_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11632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6027003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Гранитный сфинкс, изображающий нубийского фараона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Тахарка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(680 до н.э.). 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farm5.static.flickr.com/4112/5176630800_55db46a339_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11632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5657671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Золотая повозка из персидского государства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Ахеименидов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(500-300 до н.э.), найденная на территории современного Таджикистана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farm5.static.flickr.com/4110/5176624364_2eb63ffd3d_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0"/>
            <a:ext cx="7429551" cy="528638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528834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Пройдя между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четырнадцатиметровыми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колоннами главного входа, попадаешь в 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Большой Двор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 (</a:t>
            </a:r>
            <a:r>
              <a:rPr lang="ru-RU" sz="2400" i="1" dirty="0" err="1" smtClean="0">
                <a:latin typeface="Arial" pitchFamily="34" charset="0"/>
                <a:cs typeface="Arial" pitchFamily="34" charset="0"/>
              </a:rPr>
              <a:t>Great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err="1" smtClean="0">
                <a:latin typeface="Arial" pitchFamily="34" charset="0"/>
                <a:cs typeface="Arial" pitchFamily="34" charset="0"/>
              </a:rPr>
              <a:t>Court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).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Здесь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можно ознакомиться с планом здания, перекусить, купить билеты на специальные выставки или отдохнуть на скамейке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farm5.static.flickr.com/4131/5176624698_d4f7c57b56_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Большинство залов Британского музея очень просторные, а бывают и просто гигантские.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22" name="Picture 2" descr="http://farm5.static.flickr.com/4133/5176625386_f5988f151b_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28670"/>
            <a:ext cx="9144000" cy="5929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farm5.static.flickr.com/4144/5176625716_487b84e1e7_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4848" cy="6858000"/>
          </a:xfrm>
          <a:prstGeom prst="rect">
            <a:avLst/>
          </a:prstGeom>
          <a:noFill/>
        </p:spPr>
      </p:pic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0" y="4642009"/>
            <a:ext cx="9144000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171717"/>
                </a:solidFill>
                <a:effectLst/>
                <a:latin typeface="inherit"/>
                <a:cs typeface="Arial" pitchFamily="34" charset="0"/>
              </a:rPr>
              <a:t>                  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effectLst/>
                <a:latin typeface="inherit"/>
                <a:cs typeface="Arial" pitchFamily="34" charset="0"/>
              </a:rPr>
              <a:t>   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      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"Трёхмерные" экспонаты, вроде скульптур или ваз, можно рассмотреть с разных сторон. Что удивительно, какие-то статуи даже не защищены стеклом, поэтому их можно изучать чуть ли не под лупой. Конечно, к самым ценным экспонатам это не относится, но всё равно приятно.</a:t>
            </a:r>
          </a:p>
        </p:txBody>
      </p:sp>
      <p:pic>
        <p:nvPicPr>
          <p:cNvPr id="31748" name="Picture 4" descr="http://farm5.static.flickr.com/4087/5176623978_8e83dcd24a_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25" y="-15644813"/>
            <a:ext cx="8572500" cy="5715000"/>
          </a:xfrm>
          <a:prstGeom prst="rect">
            <a:avLst/>
          </a:prstGeom>
          <a:noFill/>
        </p:spPr>
      </p:pic>
      <p:pic>
        <p:nvPicPr>
          <p:cNvPr id="31749" name="Picture 5" descr="http://farm5.static.flickr.com/4110/5176624364_2eb63ffd3d_b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925" y="-8024813"/>
            <a:ext cx="8572500" cy="5734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Другая 2">
      <a:dk1>
        <a:srgbClr val="FF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25</TotalTime>
  <Words>117</Words>
  <PresentationFormat>Экран (4:3)</PresentationFormat>
  <Paragraphs>13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Яркая</vt:lpstr>
      <vt:lpstr>Британский музей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Британский музей</dc:title>
  <dc:creator>HP</dc:creator>
  <cp:lastModifiedBy>HP</cp:lastModifiedBy>
  <cp:revision>5</cp:revision>
  <dcterms:created xsi:type="dcterms:W3CDTF">2015-03-05T16:30:11Z</dcterms:created>
  <dcterms:modified xsi:type="dcterms:W3CDTF">2015-03-05T17:05:33Z</dcterms:modified>
</cp:coreProperties>
</file>