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95" r:id="rId2"/>
  </p:sldMasterIdLst>
  <p:notesMasterIdLst>
    <p:notesMasterId r:id="rId5"/>
  </p:notesMasterIdLst>
  <p:handoutMasterIdLst>
    <p:handoutMasterId r:id="rId6"/>
  </p:handoutMasterIdLst>
  <p:sldIdLst>
    <p:sldId id="256" r:id="rId3"/>
    <p:sldId id="257" r:id="rId4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F7F7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6" autoAdjust="0"/>
    <p:restoredTop sz="94660"/>
  </p:normalViewPr>
  <p:slideViewPr>
    <p:cSldViewPr snapToGrid="0">
      <p:cViewPr varScale="1">
        <p:scale>
          <a:sx n="95" d="100"/>
          <a:sy n="95" d="100"/>
        </p:scale>
        <p:origin x="-198" y="-96"/>
      </p:cViewPr>
      <p:guideLst>
        <p:guide orient="horz" pos="2448"/>
        <p:guide pos="316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1356" y="6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D6FE3C-34D8-4B4B-9273-D907B0A3B964}" type="datetimeFigureOut">
              <a:rPr lang="ru-RU" smtClean="0"/>
              <a:pPr/>
              <a:t>07.04.2014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9A89D-734B-4FAD-B6E7-2B864E72E48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192036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0FF5F4-5691-49AF-9E16-FB22826F7264}" type="datetimeFigureOut">
              <a:rPr lang="ru-RU" smtClean="0"/>
              <a:pPr/>
              <a:t>07.04.2014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A89D7-7603-4ECB-ADF6-F6CF2BE4F40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25848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1167" y="207263"/>
            <a:ext cx="9656064" cy="7357872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734" y="1000026"/>
            <a:ext cx="8222742" cy="3316224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6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10363" y="4385587"/>
            <a:ext cx="7233485" cy="1573254"/>
          </a:xfrm>
        </p:spPr>
        <p:txBody>
          <a:bodyPr>
            <a:normAutofit/>
          </a:bodyPr>
          <a:lstStyle>
            <a:lvl1pPr marL="0" indent="0" algn="ctr">
              <a:spcBef>
                <a:spcPts val="1100"/>
              </a:spcBef>
              <a:buNone/>
              <a:defRPr sz="1980">
                <a:solidFill>
                  <a:srgbClr val="FFFFFF"/>
                </a:solidFill>
              </a:defRPr>
            </a:lvl1pPr>
            <a:lvl2pPr marL="377190" indent="0" algn="ctr">
              <a:buNone/>
              <a:defRPr sz="1980"/>
            </a:lvl2pPr>
            <a:lvl3pPr marL="754380" indent="0" algn="ctr">
              <a:buNone/>
              <a:defRPr sz="1980"/>
            </a:lvl3pPr>
            <a:lvl4pPr marL="1131570" indent="0" algn="ctr">
              <a:buNone/>
              <a:defRPr sz="1650"/>
            </a:lvl4pPr>
            <a:lvl5pPr marL="1508760" indent="0" algn="ctr">
              <a:buNone/>
              <a:defRPr sz="1650"/>
            </a:lvl5pPr>
            <a:lvl6pPr marL="1885950" indent="0" algn="ctr">
              <a:buNone/>
              <a:defRPr sz="1650"/>
            </a:lvl6pPr>
            <a:lvl7pPr marL="2263140" indent="0" algn="ctr">
              <a:buNone/>
              <a:defRPr sz="1650"/>
            </a:lvl7pPr>
            <a:lvl8pPr marL="2640330" indent="0" algn="ctr">
              <a:buNone/>
              <a:defRPr sz="1650"/>
            </a:lvl8pPr>
            <a:lvl9pPr marL="3017520" indent="0" algn="ctr">
              <a:buNone/>
              <a:defRPr sz="165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C7BAE6A-DCF3-43E4-B2A0-33D0CF1225FC}" type="datetimeFigureOut">
              <a:rPr lang="ru-RU" smtClean="0"/>
              <a:pPr/>
              <a:t>07.04.2014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F6761A3-4CAC-4C5F-AC82-8DB08D526BC2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632395" y="4231640"/>
            <a:ext cx="678942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03824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BAE6A-DCF3-43E4-B2A0-33D0CF1225FC}" type="datetimeFigureOut">
              <a:rPr lang="ru-RU" smtClean="0"/>
              <a:pPr/>
              <a:t>07.04.2014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761A3-4CAC-4C5F-AC82-8DB08D526BC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61583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863600"/>
            <a:ext cx="1917383" cy="61315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5" y="863600"/>
            <a:ext cx="6129338" cy="613156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BAE6A-DCF3-43E4-B2A0-33D0CF1225FC}" type="datetimeFigureOut">
              <a:rPr lang="ru-RU" smtClean="0"/>
              <a:pPr/>
              <a:t>07.04.2014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761A3-4CAC-4C5F-AC82-8DB08D526BC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19168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Наружная стран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 userDrawn="1"/>
        </p:nvCxnSpPr>
        <p:spPr>
          <a:xfrm>
            <a:off x="3291840" y="0"/>
            <a:ext cx="0" cy="77724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6675120" y="0"/>
            <a:ext cx="0" cy="77724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 userDrawn="1"/>
        </p:nvSpPr>
        <p:spPr>
          <a:xfrm>
            <a:off x="457200" y="457200"/>
            <a:ext cx="2359152" cy="1828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457200" y="6854395"/>
            <a:ext cx="2359152" cy="4572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457200" y="4736592"/>
            <a:ext cx="2359152" cy="20756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ru-RU" dirty="0"/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0"/>
          </p:nvPr>
        </p:nvSpPr>
        <p:spPr>
          <a:xfrm>
            <a:off x="457200" y="685800"/>
            <a:ext cx="2359152" cy="4005072"/>
          </a:xfrm>
        </p:spPr>
        <p:txBody>
          <a:bodyPr tIns="109728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3758184" y="457200"/>
            <a:ext cx="2450592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 userDrawn="1"/>
        </p:nvSpPr>
        <p:spPr bwMode="auto">
          <a:xfrm>
            <a:off x="3758184" y="6854395"/>
            <a:ext cx="2450592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Рисунок 11"/>
          <p:cNvSpPr>
            <a:spLocks noGrp="1"/>
          </p:cNvSpPr>
          <p:nvPr>
            <p:ph type="pic" sz="quarter" idx="11"/>
          </p:nvPr>
        </p:nvSpPr>
        <p:spPr>
          <a:xfrm>
            <a:off x="3758184" y="685800"/>
            <a:ext cx="2450592" cy="4005072"/>
          </a:xfrm>
        </p:spPr>
        <p:txBody>
          <a:bodyPr tIns="109728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7141464" y="457200"/>
            <a:ext cx="2450592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7141465" y="6854395"/>
            <a:ext cx="2450592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Рисунок 11"/>
          <p:cNvSpPr>
            <a:spLocks noGrp="1"/>
          </p:cNvSpPr>
          <p:nvPr>
            <p:ph type="pic" sz="quarter" idx="12"/>
          </p:nvPr>
        </p:nvSpPr>
        <p:spPr>
          <a:xfrm>
            <a:off x="7141465" y="2084832"/>
            <a:ext cx="2450592" cy="4727448"/>
          </a:xfrm>
        </p:spPr>
        <p:txBody>
          <a:bodyPr tIns="109728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7141464" y="1901952"/>
            <a:ext cx="2450592" cy="1463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Текст 21"/>
          <p:cNvSpPr>
            <a:spLocks noGrp="1"/>
          </p:cNvSpPr>
          <p:nvPr>
            <p:ph type="body" sz="quarter" idx="13" hasCustomPrompt="1"/>
          </p:nvPr>
        </p:nvSpPr>
        <p:spPr>
          <a:xfrm>
            <a:off x="7142163" y="639763"/>
            <a:ext cx="2449512" cy="1262062"/>
          </a:xfrm>
        </p:spPr>
        <p:txBody>
          <a:bodyPr anchor="ctr">
            <a:no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30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600"/>
            </a:lvl2pPr>
            <a:lvl3pPr marL="0" indent="0">
              <a:spcBef>
                <a:spcPts val="0"/>
              </a:spcBef>
              <a:buNone/>
              <a:defRPr sz="3600"/>
            </a:lvl3pPr>
            <a:lvl4pPr marL="0" indent="0">
              <a:spcBef>
                <a:spcPts val="0"/>
              </a:spcBef>
              <a:buNone/>
              <a:defRPr sz="3600"/>
            </a:lvl4pPr>
            <a:lvl5pPr marL="0" indent="0">
              <a:spcBef>
                <a:spcPts val="0"/>
              </a:spcBef>
              <a:buNone/>
              <a:defRPr sz="3600"/>
            </a:lvl5pPr>
          </a:lstStyle>
          <a:p>
            <a:pPr lvl="0"/>
            <a:r>
              <a:rPr lang="ru-RU" dirty="0" smtClean="0"/>
              <a:t>Название организации</a:t>
            </a:r>
            <a:endParaRPr lang="ru-RU" dirty="0"/>
          </a:p>
        </p:txBody>
      </p:sp>
      <p:sp>
        <p:nvSpPr>
          <p:cNvPr id="23" name="Текст 21"/>
          <p:cNvSpPr>
            <a:spLocks noGrp="1"/>
          </p:cNvSpPr>
          <p:nvPr>
            <p:ph type="body" sz="quarter" idx="14" hasCustomPrompt="1"/>
          </p:nvPr>
        </p:nvSpPr>
        <p:spPr>
          <a:xfrm>
            <a:off x="3758184" y="5148648"/>
            <a:ext cx="2449512" cy="266486"/>
          </a:xfrm>
        </p:spPr>
        <p:txBody>
          <a:bodyPr anchor="t">
            <a:no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3600"/>
            </a:lvl2pPr>
            <a:lvl3pPr marL="0" indent="0">
              <a:spcBef>
                <a:spcPts val="0"/>
              </a:spcBef>
              <a:buNone/>
              <a:defRPr sz="3600"/>
            </a:lvl3pPr>
            <a:lvl4pPr marL="0" indent="0">
              <a:spcBef>
                <a:spcPts val="0"/>
              </a:spcBef>
              <a:buNone/>
              <a:defRPr sz="3600"/>
            </a:lvl4pPr>
            <a:lvl5pPr marL="0" indent="0">
              <a:spcBef>
                <a:spcPts val="0"/>
              </a:spcBef>
              <a:buNone/>
              <a:defRPr sz="3600"/>
            </a:lvl5pPr>
          </a:lstStyle>
          <a:p>
            <a:pPr lvl="0"/>
            <a:r>
              <a:rPr lang="ru-RU" dirty="0" smtClean="0"/>
              <a:t>Название организации</a:t>
            </a:r>
            <a:endParaRPr lang="ru-RU" dirty="0"/>
          </a:p>
        </p:txBody>
      </p:sp>
      <p:sp>
        <p:nvSpPr>
          <p:cNvPr id="24" name="Текст 21"/>
          <p:cNvSpPr>
            <a:spLocks noGrp="1"/>
          </p:cNvSpPr>
          <p:nvPr>
            <p:ph type="body" sz="quarter" idx="15" hasCustomPrompt="1"/>
          </p:nvPr>
        </p:nvSpPr>
        <p:spPr>
          <a:xfrm>
            <a:off x="3758184" y="5465711"/>
            <a:ext cx="2449512" cy="427881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600"/>
            </a:lvl2pPr>
            <a:lvl3pPr marL="0" indent="0">
              <a:spcBef>
                <a:spcPts val="0"/>
              </a:spcBef>
              <a:buNone/>
              <a:defRPr sz="3600"/>
            </a:lvl3pPr>
            <a:lvl4pPr marL="0" indent="0">
              <a:spcBef>
                <a:spcPts val="0"/>
              </a:spcBef>
              <a:buNone/>
              <a:defRPr sz="3600"/>
            </a:lvl4pPr>
            <a:lvl5pPr marL="0" indent="0">
              <a:spcBef>
                <a:spcPts val="0"/>
              </a:spcBef>
              <a:buNone/>
              <a:defRPr sz="3600"/>
            </a:lvl5pPr>
          </a:lstStyle>
          <a:p>
            <a:pPr lvl="0"/>
            <a:r>
              <a:rPr lang="ru-RU" dirty="0" smtClean="0"/>
              <a:t>Адрес организации</a:t>
            </a:r>
            <a:endParaRPr lang="ru-RU" dirty="0"/>
          </a:p>
        </p:txBody>
      </p:sp>
      <p:sp>
        <p:nvSpPr>
          <p:cNvPr id="25" name="Текст 21"/>
          <p:cNvSpPr>
            <a:spLocks noGrp="1"/>
          </p:cNvSpPr>
          <p:nvPr>
            <p:ph type="body" sz="quarter" idx="16" hasCustomPrompt="1"/>
          </p:nvPr>
        </p:nvSpPr>
        <p:spPr>
          <a:xfrm>
            <a:off x="3758184" y="5910688"/>
            <a:ext cx="2449512" cy="185965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600"/>
            </a:lvl2pPr>
            <a:lvl3pPr marL="0" indent="0">
              <a:spcBef>
                <a:spcPts val="0"/>
              </a:spcBef>
              <a:buNone/>
              <a:defRPr sz="3600"/>
            </a:lvl3pPr>
            <a:lvl4pPr marL="0" indent="0">
              <a:spcBef>
                <a:spcPts val="0"/>
              </a:spcBef>
              <a:buNone/>
              <a:defRPr sz="3600"/>
            </a:lvl4pPr>
            <a:lvl5pPr marL="0" indent="0">
              <a:spcBef>
                <a:spcPts val="0"/>
              </a:spcBef>
              <a:buNone/>
              <a:defRPr sz="3600"/>
            </a:lvl5pPr>
          </a:lstStyle>
          <a:p>
            <a:pPr lvl="0"/>
            <a:r>
              <a:rPr lang="ru-RU" dirty="0" smtClean="0"/>
              <a:t>телефон</a:t>
            </a:r>
            <a:endParaRPr lang="ru-RU" dirty="0"/>
          </a:p>
        </p:txBody>
      </p:sp>
      <p:sp>
        <p:nvSpPr>
          <p:cNvPr id="26" name="Текст 21"/>
          <p:cNvSpPr>
            <a:spLocks noGrp="1"/>
          </p:cNvSpPr>
          <p:nvPr>
            <p:ph type="body" sz="quarter" idx="17" hasCustomPrompt="1"/>
          </p:nvPr>
        </p:nvSpPr>
        <p:spPr>
          <a:xfrm>
            <a:off x="3758184" y="6155974"/>
            <a:ext cx="2449512" cy="185965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600"/>
            </a:lvl2pPr>
            <a:lvl3pPr marL="0" indent="0">
              <a:spcBef>
                <a:spcPts val="0"/>
              </a:spcBef>
              <a:buNone/>
              <a:defRPr sz="3600"/>
            </a:lvl3pPr>
            <a:lvl4pPr marL="0" indent="0">
              <a:spcBef>
                <a:spcPts val="0"/>
              </a:spcBef>
              <a:buNone/>
              <a:defRPr sz="3600"/>
            </a:lvl4pPr>
            <a:lvl5pPr marL="0" indent="0">
              <a:spcBef>
                <a:spcPts val="0"/>
              </a:spcBef>
              <a:buNone/>
              <a:defRPr sz="3600"/>
            </a:lvl5pPr>
          </a:lstStyle>
          <a:p>
            <a:pPr lvl="0"/>
            <a:r>
              <a:rPr lang="ru-RU" dirty="0" smtClean="0"/>
              <a:t>ЭЛЕКТРОННАЯ ПОЧТА </a:t>
            </a:r>
            <a:endParaRPr lang="ru-RU" dirty="0"/>
          </a:p>
        </p:txBody>
      </p:sp>
      <p:sp>
        <p:nvSpPr>
          <p:cNvPr id="27" name="Текст 21"/>
          <p:cNvSpPr>
            <a:spLocks noGrp="1"/>
          </p:cNvSpPr>
          <p:nvPr>
            <p:ph type="body" sz="quarter" idx="18" hasCustomPrompt="1"/>
          </p:nvPr>
        </p:nvSpPr>
        <p:spPr>
          <a:xfrm>
            <a:off x="3758184" y="6854395"/>
            <a:ext cx="2449512" cy="448347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3600"/>
            </a:lvl2pPr>
            <a:lvl3pPr marL="0" indent="0">
              <a:spcBef>
                <a:spcPts val="0"/>
              </a:spcBef>
              <a:buNone/>
              <a:defRPr sz="3600"/>
            </a:lvl3pPr>
            <a:lvl4pPr marL="0" indent="0">
              <a:spcBef>
                <a:spcPts val="0"/>
              </a:spcBef>
              <a:buNone/>
              <a:defRPr sz="3600"/>
            </a:lvl4pPr>
            <a:lvl5pPr marL="0" indent="0">
              <a:spcBef>
                <a:spcPts val="0"/>
              </a:spcBef>
              <a:buNone/>
              <a:defRPr sz="3600"/>
            </a:lvl5pPr>
          </a:lstStyle>
          <a:p>
            <a:pPr lvl="0"/>
            <a:r>
              <a:rPr lang="en-US" dirty="0" smtClean="0"/>
              <a:t>URL-</a:t>
            </a:r>
            <a:r>
              <a:rPr lang="ru-RU" dirty="0" smtClean="0"/>
              <a:t>адрес веб-сайта</a:t>
            </a:r>
            <a:endParaRPr lang="ru-RU" dirty="0"/>
          </a:p>
        </p:txBody>
      </p:sp>
      <p:sp>
        <p:nvSpPr>
          <p:cNvPr id="28" name="Текст 21"/>
          <p:cNvSpPr>
            <a:spLocks noGrp="1"/>
          </p:cNvSpPr>
          <p:nvPr>
            <p:ph type="body" sz="quarter" idx="19" hasCustomPrompt="1"/>
          </p:nvPr>
        </p:nvSpPr>
        <p:spPr>
          <a:xfrm>
            <a:off x="457200" y="4736592"/>
            <a:ext cx="2359152" cy="2075688"/>
          </a:xfrm>
        </p:spPr>
        <p:txBody>
          <a:bodyPr lIns="182880" rIns="182880" anchor="ctr">
            <a:no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11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3600"/>
            </a:lvl2pPr>
            <a:lvl3pPr marL="0" indent="0">
              <a:spcBef>
                <a:spcPts val="0"/>
              </a:spcBef>
              <a:buNone/>
              <a:defRPr sz="3600"/>
            </a:lvl3pPr>
            <a:lvl4pPr marL="0" indent="0">
              <a:spcBef>
                <a:spcPts val="0"/>
              </a:spcBef>
              <a:buNone/>
              <a:defRPr sz="3600"/>
            </a:lvl4pPr>
            <a:lvl5pPr marL="0" indent="0">
              <a:spcBef>
                <a:spcPts val="0"/>
              </a:spcBef>
              <a:buNone/>
              <a:defRPr sz="3600"/>
            </a:lvl5pPr>
          </a:lstStyle>
          <a:p>
            <a:pPr lvl="0"/>
            <a:r>
              <a:rPr lang="ru-RU" dirty="0" smtClean="0"/>
              <a:t>Текст </a:t>
            </a:r>
            <a:r>
              <a:rPr lang="ru-RU" dirty="0" err="1" smtClean="0"/>
              <a:t>Слaйдa</a:t>
            </a:r>
            <a:endParaRPr lang="ru-RU" dirty="0"/>
          </a:p>
        </p:txBody>
      </p:sp>
      <p:sp>
        <p:nvSpPr>
          <p:cNvPr id="31" name="Прямоугольник 30"/>
          <p:cNvSpPr/>
          <p:nvPr userDrawn="1"/>
        </p:nvSpPr>
        <p:spPr>
          <a:xfrm>
            <a:off x="10287000" y="0"/>
            <a:ext cx="1676400" cy="77678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>
              <a:spcBef>
                <a:spcPts val="1200"/>
              </a:spcBef>
              <a:buNone/>
            </a:pPr>
            <a:r>
              <a:rPr lang="ru-RU" sz="1600" b="0" i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Печать</a:t>
            </a:r>
          </a:p>
          <a:p>
            <a:pPr algn="l" defTabSz="914400">
              <a:spcBef>
                <a:spcPts val="300"/>
              </a:spcBef>
              <a:buNone/>
            </a:pPr>
            <a:r>
              <a:rPr lang="ru-RU" sz="900" b="0" i="0" baseline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Ваш принтер может печатать не так, как наши принтеры, поэтому сначала сделайте несколько пробных распечаток. Если выравнивание не получается, поэкспериментируйте с параметром "Масштабировать по листу". Его можно найти в диалоговом окне "Печать", просто нажав "Слайды размером во всю страницу".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900" b="0" i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Обратите внимание, что мы создали метки линии сгиба. Они почти незаметны, но если вы не хотите, чтобы они отображались в вашем буклете, откройте выкладку "Вид", выберите "Образец слайда" и удалите их перед печатью.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1600" b="0" i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Настройка содержимого</a:t>
            </a:r>
          </a:p>
          <a:p>
            <a:pPr algn="l" defTabSz="914400">
              <a:spcBef>
                <a:spcPts val="300"/>
              </a:spcBef>
              <a:buNone/>
            </a:pPr>
            <a:r>
              <a:rPr lang="ru-RU" sz="900" b="0" i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Заполнители в данном буклете уже отформатированы. Если нужно добавить или удалить маркеры в тексте, нажмите кнопку "Маркеры" на вкладке "Главная".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900" b="0" i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Если нужно больше маркеров для заголовков, подзаголовков или основного текста, скопируйте их и перетащите на нужное место. Специальные направляющие </a:t>
            </a:r>
            <a:r>
              <a:rPr lang="ru-RU" sz="900" b="0" i="0" dirty="0" err="1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PowerPoint</a:t>
            </a:r>
            <a:r>
              <a:rPr lang="ru-RU" sz="900" b="0" i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 помогут выровнять их с остальными элементами.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900" b="0" i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Хотите использовать свои рисунки вместо наших? Нет проблем! Щелкните рисунок, нажмите клавишу </a:t>
            </a:r>
            <a:r>
              <a:rPr lang="ru-RU" sz="900" b="0" i="0" dirty="0" err="1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Delete</a:t>
            </a:r>
            <a:r>
              <a:rPr lang="ru-RU" sz="900" b="0" i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 и щелкните значок, чтобы добавить рисунок.</a:t>
            </a:r>
            <a:endParaRPr lang="ru-RU" sz="950" b="0" i="0" dirty="0">
              <a:solidFill>
                <a:srgbClr val="7F7F7F"/>
              </a:solidFill>
              <a:latin typeface="Calibri Light"/>
              <a:ea typeface="+mn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4530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Внутренняя стран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 userDrawn="1"/>
        </p:nvCxnSpPr>
        <p:spPr>
          <a:xfrm>
            <a:off x="6766560" y="0"/>
            <a:ext cx="0" cy="77724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 userDrawn="1"/>
        </p:nvSpPr>
        <p:spPr>
          <a:xfrm>
            <a:off x="3849624" y="685800"/>
            <a:ext cx="2450592" cy="39503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9" name="Прямая соединительная линия 2"/>
          <p:cNvCxnSpPr/>
          <p:nvPr userDrawn="1"/>
        </p:nvCxnSpPr>
        <p:spPr>
          <a:xfrm>
            <a:off x="3383280" y="0"/>
            <a:ext cx="0" cy="77724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 userDrawn="1"/>
        </p:nvSpPr>
        <p:spPr>
          <a:xfrm>
            <a:off x="457200" y="457200"/>
            <a:ext cx="2450592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457200" y="6854395"/>
            <a:ext cx="2450592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0"/>
          </p:nvPr>
        </p:nvSpPr>
        <p:spPr>
          <a:xfrm>
            <a:off x="457200" y="685800"/>
            <a:ext cx="2450592" cy="227685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3849624" y="457200"/>
            <a:ext cx="2450592" cy="1828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3849624" y="6854395"/>
            <a:ext cx="2450592" cy="457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7232904" y="457200"/>
            <a:ext cx="2359152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7232904" y="6854395"/>
            <a:ext cx="2359152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Текст 21"/>
          <p:cNvSpPr>
            <a:spLocks noGrp="1"/>
          </p:cNvSpPr>
          <p:nvPr>
            <p:ph type="body" sz="quarter" idx="20" hasCustomPrompt="1"/>
          </p:nvPr>
        </p:nvSpPr>
        <p:spPr>
          <a:xfrm>
            <a:off x="457200" y="3004771"/>
            <a:ext cx="2450592" cy="662354"/>
          </a:xfrm>
        </p:spPr>
        <p:txBody>
          <a:bodyPr lIns="91440" rIns="91440" bIns="0" anchor="b">
            <a:noAutofit/>
          </a:bodyPr>
          <a:lstStyle>
            <a:lvl1pPr marL="0" indent="0" algn="l">
              <a:lnSpc>
                <a:spcPct val="114000"/>
              </a:lnSpc>
              <a:spcBef>
                <a:spcPts val="800"/>
              </a:spcBef>
              <a:buNone/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3600"/>
            </a:lvl2pPr>
            <a:lvl3pPr marL="0" indent="0">
              <a:spcBef>
                <a:spcPts val="0"/>
              </a:spcBef>
              <a:buNone/>
              <a:defRPr sz="3600"/>
            </a:lvl3pPr>
            <a:lvl4pPr marL="0" indent="0">
              <a:spcBef>
                <a:spcPts val="0"/>
              </a:spcBef>
              <a:buNone/>
              <a:defRPr sz="3600"/>
            </a:lvl4pPr>
            <a:lvl5pPr marL="0" indent="0">
              <a:spcBef>
                <a:spcPts val="0"/>
              </a:spcBef>
              <a:buNone/>
              <a:defRPr sz="3600"/>
            </a:lvl5pPr>
          </a:lstStyle>
          <a:p>
            <a:pPr lvl="0"/>
            <a:r>
              <a:rPr lang="ru-RU" dirty="0" smtClean="0"/>
              <a:t>Щелкните, чтобы добавить текст</a:t>
            </a:r>
            <a:endParaRPr lang="ru-RU" dirty="0"/>
          </a:p>
        </p:txBody>
      </p:sp>
      <p:sp>
        <p:nvSpPr>
          <p:cNvPr id="33" name="Текст 21"/>
          <p:cNvSpPr>
            <a:spLocks noGrp="1"/>
          </p:cNvSpPr>
          <p:nvPr>
            <p:ph type="body" sz="quarter" idx="21" hasCustomPrompt="1"/>
          </p:nvPr>
        </p:nvSpPr>
        <p:spPr>
          <a:xfrm>
            <a:off x="4114800" y="914400"/>
            <a:ext cx="1943100" cy="3352800"/>
          </a:xfrm>
        </p:spPr>
        <p:txBody>
          <a:bodyPr lIns="91440" tIns="91440" rIns="91440" bIns="91440" anchor="ctr">
            <a:noAutofit/>
          </a:bodyPr>
          <a:lstStyle>
            <a:lvl1pPr marL="0" indent="0" algn="l">
              <a:lnSpc>
                <a:spcPct val="130000"/>
              </a:lnSpc>
              <a:spcBef>
                <a:spcPts val="800"/>
              </a:spcBef>
              <a:buNone/>
              <a:defRPr sz="16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600"/>
            </a:lvl2pPr>
            <a:lvl3pPr marL="0" indent="0">
              <a:spcBef>
                <a:spcPts val="0"/>
              </a:spcBef>
              <a:buNone/>
              <a:defRPr sz="3600"/>
            </a:lvl3pPr>
            <a:lvl4pPr marL="0" indent="0">
              <a:spcBef>
                <a:spcPts val="0"/>
              </a:spcBef>
              <a:buNone/>
              <a:defRPr sz="3600"/>
            </a:lvl4pPr>
            <a:lvl5pPr marL="0" indent="0">
              <a:spcBef>
                <a:spcPts val="0"/>
              </a:spcBef>
              <a:buNone/>
              <a:defRPr sz="3600"/>
            </a:lvl5pPr>
          </a:lstStyle>
          <a:p>
            <a:pPr lvl="0"/>
            <a:r>
              <a:rPr lang="ru-RU" dirty="0" smtClean="0"/>
              <a:t>Щелкните, чтобы добавить текст</a:t>
            </a:r>
            <a:endParaRPr lang="ru-RU" dirty="0"/>
          </a:p>
        </p:txBody>
      </p:sp>
      <p:sp>
        <p:nvSpPr>
          <p:cNvPr id="34" name="Рисунок 11"/>
          <p:cNvSpPr>
            <a:spLocks noGrp="1"/>
          </p:cNvSpPr>
          <p:nvPr>
            <p:ph type="pic" sz="quarter" idx="22"/>
          </p:nvPr>
        </p:nvSpPr>
        <p:spPr>
          <a:xfrm>
            <a:off x="3849624" y="4690587"/>
            <a:ext cx="2450592" cy="211062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36" name="Текст 21"/>
          <p:cNvSpPr>
            <a:spLocks noGrp="1"/>
          </p:cNvSpPr>
          <p:nvPr>
            <p:ph type="body" sz="quarter" idx="24" hasCustomPrompt="1"/>
          </p:nvPr>
        </p:nvSpPr>
        <p:spPr>
          <a:xfrm>
            <a:off x="7235571" y="4636192"/>
            <a:ext cx="2359152" cy="237054"/>
          </a:xfrm>
        </p:spPr>
        <p:txBody>
          <a:bodyPr lIns="91440" rIns="91440" bIns="0" anchor="b">
            <a:noAutofit/>
          </a:bodyPr>
          <a:lstStyle>
            <a:lvl1pPr marL="0" indent="0" algn="l">
              <a:lnSpc>
                <a:spcPct val="114000"/>
              </a:lnSpc>
              <a:spcBef>
                <a:spcPts val="800"/>
              </a:spcBef>
              <a:buNone/>
              <a:defRPr sz="11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3600"/>
            </a:lvl2pPr>
            <a:lvl3pPr marL="0" indent="0">
              <a:spcBef>
                <a:spcPts val="0"/>
              </a:spcBef>
              <a:buNone/>
              <a:defRPr sz="3600"/>
            </a:lvl3pPr>
            <a:lvl4pPr marL="0" indent="0">
              <a:spcBef>
                <a:spcPts val="0"/>
              </a:spcBef>
              <a:buNone/>
              <a:defRPr sz="3600"/>
            </a:lvl4pPr>
            <a:lvl5pPr marL="0" indent="0">
              <a:spcBef>
                <a:spcPts val="0"/>
              </a:spcBef>
              <a:buNone/>
              <a:defRPr sz="3600"/>
            </a:lvl5pPr>
          </a:lstStyle>
          <a:p>
            <a:pPr lvl="0"/>
            <a:r>
              <a:rPr lang="ru-RU" dirty="0" smtClean="0"/>
              <a:t>Щелкните, чтобы добавить текст</a:t>
            </a:r>
            <a:endParaRPr lang="ru-RU" dirty="0"/>
          </a:p>
        </p:txBody>
      </p:sp>
      <p:sp>
        <p:nvSpPr>
          <p:cNvPr id="38" name="Текст 21"/>
          <p:cNvSpPr>
            <a:spLocks noGrp="1"/>
          </p:cNvSpPr>
          <p:nvPr>
            <p:ph type="body" sz="quarter" idx="26" hasCustomPrompt="1"/>
          </p:nvPr>
        </p:nvSpPr>
        <p:spPr>
          <a:xfrm>
            <a:off x="7235571" y="2854381"/>
            <a:ext cx="2359152" cy="237054"/>
          </a:xfrm>
        </p:spPr>
        <p:txBody>
          <a:bodyPr lIns="91440" rIns="91440" bIns="0" anchor="b">
            <a:noAutofit/>
          </a:bodyPr>
          <a:lstStyle>
            <a:lvl1pPr marL="0" indent="0" algn="l">
              <a:lnSpc>
                <a:spcPct val="114000"/>
              </a:lnSpc>
              <a:spcBef>
                <a:spcPts val="800"/>
              </a:spcBef>
              <a:buNone/>
              <a:defRPr sz="11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3600"/>
            </a:lvl2pPr>
            <a:lvl3pPr marL="0" indent="0">
              <a:spcBef>
                <a:spcPts val="0"/>
              </a:spcBef>
              <a:buNone/>
              <a:defRPr sz="3600"/>
            </a:lvl3pPr>
            <a:lvl4pPr marL="0" indent="0">
              <a:spcBef>
                <a:spcPts val="0"/>
              </a:spcBef>
              <a:buNone/>
              <a:defRPr sz="3600"/>
            </a:lvl4pPr>
            <a:lvl5pPr marL="0" indent="0">
              <a:spcBef>
                <a:spcPts val="0"/>
              </a:spcBef>
              <a:buNone/>
              <a:defRPr sz="3600"/>
            </a:lvl5pPr>
          </a:lstStyle>
          <a:p>
            <a:pPr lvl="0"/>
            <a:r>
              <a:rPr lang="ru-RU" dirty="0" smtClean="0"/>
              <a:t>Щелкните, чтобы добавить текст</a:t>
            </a:r>
            <a:endParaRPr lang="ru-RU" dirty="0"/>
          </a:p>
        </p:txBody>
      </p:sp>
      <p:sp>
        <p:nvSpPr>
          <p:cNvPr id="40" name="Текст 21"/>
          <p:cNvSpPr>
            <a:spLocks noGrp="1"/>
          </p:cNvSpPr>
          <p:nvPr>
            <p:ph type="body" sz="quarter" idx="28" hasCustomPrompt="1"/>
          </p:nvPr>
        </p:nvSpPr>
        <p:spPr>
          <a:xfrm>
            <a:off x="7235571" y="933388"/>
            <a:ext cx="2359152" cy="237054"/>
          </a:xfrm>
        </p:spPr>
        <p:txBody>
          <a:bodyPr lIns="91440" rIns="91440" bIns="0" anchor="b">
            <a:noAutofit/>
          </a:bodyPr>
          <a:lstStyle>
            <a:lvl1pPr marL="0" indent="0" algn="l">
              <a:lnSpc>
                <a:spcPct val="114000"/>
              </a:lnSpc>
              <a:spcBef>
                <a:spcPts val="800"/>
              </a:spcBef>
              <a:buNone/>
              <a:defRPr sz="11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3600"/>
            </a:lvl2pPr>
            <a:lvl3pPr marL="0" indent="0">
              <a:spcBef>
                <a:spcPts val="0"/>
              </a:spcBef>
              <a:buNone/>
              <a:defRPr sz="3600"/>
            </a:lvl3pPr>
            <a:lvl4pPr marL="0" indent="0">
              <a:spcBef>
                <a:spcPts val="0"/>
              </a:spcBef>
              <a:buNone/>
              <a:defRPr sz="3600"/>
            </a:lvl4pPr>
            <a:lvl5pPr marL="0" indent="0">
              <a:spcBef>
                <a:spcPts val="0"/>
              </a:spcBef>
              <a:buNone/>
              <a:defRPr sz="3600"/>
            </a:lvl5pPr>
          </a:lstStyle>
          <a:p>
            <a:pPr lvl="0"/>
            <a:r>
              <a:rPr lang="ru-RU" dirty="0" smtClean="0"/>
              <a:t>Щелкните, чтобы добавить текст</a:t>
            </a:r>
            <a:endParaRPr lang="ru-RU" dirty="0"/>
          </a:p>
        </p:txBody>
      </p:sp>
      <p:sp>
        <p:nvSpPr>
          <p:cNvPr id="43" name="Текст 21"/>
          <p:cNvSpPr>
            <a:spLocks noGrp="1"/>
          </p:cNvSpPr>
          <p:nvPr>
            <p:ph type="body" sz="quarter" idx="31" hasCustomPrompt="1"/>
          </p:nvPr>
        </p:nvSpPr>
        <p:spPr>
          <a:xfrm>
            <a:off x="457200" y="3704131"/>
            <a:ext cx="2450592" cy="3074219"/>
          </a:xfrm>
        </p:spPr>
        <p:txBody>
          <a:bodyPr lIns="91440" rIns="91440" anchor="t">
            <a:noAutofit/>
          </a:bodyPr>
          <a:lstStyle>
            <a:lvl1pPr marL="182880" indent="-18288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>
                <a:solidFill>
                  <a:schemeClr val="tx1"/>
                </a:solidFill>
              </a:defRPr>
            </a:lvl1pPr>
            <a:lvl2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2pPr>
            <a:lvl3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3pPr>
            <a:lvl4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4pPr>
            <a:lvl5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5pPr>
            <a:lvl6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6pPr>
            <a:lvl7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7pPr>
            <a:lvl8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8pPr>
            <a:lvl9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9pPr>
          </a:lstStyle>
          <a:p>
            <a:pPr lvl="0"/>
            <a:r>
              <a:rPr lang="ru-RU" dirty="0" smtClean="0"/>
              <a:t>Щелкните, чтобы добавить текст</a:t>
            </a:r>
            <a:endParaRPr lang="ru-RU" dirty="0"/>
          </a:p>
        </p:txBody>
      </p:sp>
      <p:sp>
        <p:nvSpPr>
          <p:cNvPr id="45" name="Текст 21"/>
          <p:cNvSpPr>
            <a:spLocks noGrp="1"/>
          </p:cNvSpPr>
          <p:nvPr>
            <p:ph type="body" sz="quarter" idx="33" hasCustomPrompt="1"/>
          </p:nvPr>
        </p:nvSpPr>
        <p:spPr>
          <a:xfrm>
            <a:off x="7235571" y="1170442"/>
            <a:ext cx="2359152" cy="1560646"/>
          </a:xfrm>
        </p:spPr>
        <p:txBody>
          <a:bodyPr lIns="91440" rIns="91440" anchor="t">
            <a:noAutofit/>
          </a:bodyPr>
          <a:lstStyle>
            <a:lvl1pPr marL="182880" indent="-18288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>
                <a:solidFill>
                  <a:schemeClr val="tx1"/>
                </a:solidFill>
              </a:defRPr>
            </a:lvl1pPr>
            <a:lvl2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2pPr>
            <a:lvl3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3pPr>
            <a:lvl4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4pPr>
            <a:lvl5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5pPr>
            <a:lvl6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6pPr>
            <a:lvl7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7pPr>
            <a:lvl8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8pPr>
            <a:lvl9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9pPr>
          </a:lstStyle>
          <a:p>
            <a:pPr lvl="0"/>
            <a:r>
              <a:rPr lang="ru-RU" dirty="0" smtClean="0"/>
              <a:t>Щелкните, чтобы добавить текст</a:t>
            </a:r>
            <a:endParaRPr lang="ru-RU" dirty="0"/>
          </a:p>
        </p:txBody>
      </p:sp>
      <p:sp>
        <p:nvSpPr>
          <p:cNvPr id="46" name="Текст 21"/>
          <p:cNvSpPr>
            <a:spLocks noGrp="1"/>
          </p:cNvSpPr>
          <p:nvPr>
            <p:ph type="body" sz="quarter" idx="34" hasCustomPrompt="1"/>
          </p:nvPr>
        </p:nvSpPr>
        <p:spPr>
          <a:xfrm>
            <a:off x="7235571" y="3091437"/>
            <a:ext cx="2359152" cy="1393177"/>
          </a:xfrm>
        </p:spPr>
        <p:txBody>
          <a:bodyPr lIns="91440" rIns="91440" anchor="t">
            <a:noAutofit/>
          </a:bodyPr>
          <a:lstStyle>
            <a:lvl1pPr marL="182880" indent="-18288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>
                <a:solidFill>
                  <a:schemeClr val="tx1"/>
                </a:solidFill>
              </a:defRPr>
            </a:lvl1pPr>
            <a:lvl2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2pPr>
            <a:lvl3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3pPr>
            <a:lvl4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4pPr>
            <a:lvl5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5pPr>
            <a:lvl6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6pPr>
            <a:lvl7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7pPr>
            <a:lvl8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8pPr>
            <a:lvl9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9pPr>
          </a:lstStyle>
          <a:p>
            <a:pPr lvl="0"/>
            <a:r>
              <a:rPr lang="ru-RU" dirty="0" smtClean="0"/>
              <a:t>Щелкните, чтобы добавить текст</a:t>
            </a:r>
            <a:endParaRPr lang="ru-RU" dirty="0"/>
          </a:p>
        </p:txBody>
      </p:sp>
      <p:sp>
        <p:nvSpPr>
          <p:cNvPr id="47" name="Текст 21"/>
          <p:cNvSpPr>
            <a:spLocks noGrp="1"/>
          </p:cNvSpPr>
          <p:nvPr>
            <p:ph type="body" sz="quarter" idx="35" hasCustomPrompt="1"/>
          </p:nvPr>
        </p:nvSpPr>
        <p:spPr>
          <a:xfrm>
            <a:off x="7235571" y="4873246"/>
            <a:ext cx="2359152" cy="1905104"/>
          </a:xfrm>
        </p:spPr>
        <p:txBody>
          <a:bodyPr lIns="91440" rIns="91440" anchor="t">
            <a:noAutofit/>
          </a:bodyPr>
          <a:lstStyle>
            <a:lvl1pPr marL="182880" indent="-18288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>
                <a:solidFill>
                  <a:schemeClr val="tx1"/>
                </a:solidFill>
              </a:defRPr>
            </a:lvl1pPr>
            <a:lvl2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2pPr>
            <a:lvl3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3pPr>
            <a:lvl4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4pPr>
            <a:lvl5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/>
            </a:lvl5pPr>
            <a:lvl6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6pPr>
            <a:lvl7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7pPr>
            <a:lvl8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8pPr>
            <a:lvl9pPr marL="182880" indent="-18288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900"/>
            </a:lvl9pPr>
          </a:lstStyle>
          <a:p>
            <a:pPr lvl="0"/>
            <a:r>
              <a:rPr lang="ru-RU" dirty="0" smtClean="0"/>
              <a:t>Щелкните, чтобы добавить текст</a:t>
            </a:r>
            <a:endParaRPr lang="ru-RU" dirty="0"/>
          </a:p>
        </p:txBody>
      </p:sp>
      <p:sp>
        <p:nvSpPr>
          <p:cNvPr id="25" name="Прямоугольник 24"/>
          <p:cNvSpPr/>
          <p:nvPr userDrawn="1"/>
        </p:nvSpPr>
        <p:spPr>
          <a:xfrm>
            <a:off x="10287000" y="0"/>
            <a:ext cx="1676400" cy="77678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4400">
              <a:spcBef>
                <a:spcPts val="1200"/>
              </a:spcBef>
              <a:buNone/>
            </a:pPr>
            <a:r>
              <a:rPr lang="ru-RU" sz="1600" b="0" i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Печать</a:t>
            </a:r>
          </a:p>
          <a:p>
            <a:pPr algn="l" defTabSz="914400">
              <a:spcBef>
                <a:spcPts val="300"/>
              </a:spcBef>
              <a:buNone/>
            </a:pPr>
            <a:r>
              <a:rPr lang="ru-RU" sz="900" b="0" i="0" baseline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Ваш принтер может печатать не так, как наши принтеры, поэтому сначала сделайте несколько пробных распечаток. Если выравнивание не получается, поэкспериментируйте с параметром "Масштабировать по листу". Его можно найти в диалоговом окне "Печать", просто нажав "Слайды размером во всю страницу".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900" b="0" i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Обратите внимание, что мы создали метки линии сгиба. Они почти незаметны, но если вы не хотите, чтобы они отображались в вашем буклете, откройте выкладку "Вид", выберите "Образец слайда" и удалите их перед печатью.</a:t>
            </a:r>
            <a:endParaRPr lang="ru-RU" sz="1000" b="0" i="0" dirty="0" smtClean="0">
              <a:solidFill>
                <a:srgbClr val="7F7F7F"/>
              </a:solidFill>
              <a:latin typeface="Calibri Light"/>
              <a:ea typeface="+mn-ea"/>
              <a:cs typeface="Calibri"/>
            </a:endParaRPr>
          </a:p>
          <a:p>
            <a:pPr algn="l" defTabSz="914400">
              <a:spcBef>
                <a:spcPts val="1200"/>
              </a:spcBef>
              <a:buNone/>
            </a:pPr>
            <a:r>
              <a:rPr lang="ru-RU" sz="1600" b="0" i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Настройка содержимого</a:t>
            </a:r>
          </a:p>
          <a:p>
            <a:pPr algn="l" defTabSz="914400">
              <a:spcBef>
                <a:spcPts val="300"/>
              </a:spcBef>
              <a:buNone/>
            </a:pPr>
            <a:r>
              <a:rPr lang="ru-RU" sz="900" b="0" i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Заполнители в данном буклете уже отформатированы. Если нужно добавить или удалить маркеры в тексте, нажмите кнопку "Маркеры" на вкладке "Главная".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900" b="0" i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Если нужно больше маркеров для заголовков, подзаголовков или основного текста, скопируйте их и перетащите на нужное место. Специальные направляющие </a:t>
            </a:r>
            <a:r>
              <a:rPr lang="ru-RU" sz="900" b="0" i="0" dirty="0" err="1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PowerPoint</a:t>
            </a:r>
            <a:r>
              <a:rPr lang="ru-RU" sz="900" b="0" i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 помогут выровнять их с остальными элементами.</a:t>
            </a:r>
          </a:p>
          <a:p>
            <a:pPr algn="l" defTabSz="914400">
              <a:spcBef>
                <a:spcPts val="1200"/>
              </a:spcBef>
              <a:buNone/>
            </a:pPr>
            <a:r>
              <a:rPr lang="ru-RU" sz="900" b="0" i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Хотите использовать свои рисунки вместо наших? Нет проблем! Щелкните рисунок, нажмите клавишу </a:t>
            </a:r>
            <a:r>
              <a:rPr lang="ru-RU" sz="900" b="0" i="0" dirty="0" err="1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Delete</a:t>
            </a:r>
            <a:r>
              <a:rPr lang="ru-RU" sz="900" b="0" i="0" dirty="0" smtClean="0">
                <a:solidFill>
                  <a:srgbClr val="7F7F7F"/>
                </a:solidFill>
                <a:latin typeface="Calibri Light"/>
                <a:ea typeface="+mn-ea"/>
                <a:cs typeface="Calibri"/>
              </a:rPr>
              <a:t> и щелкните значок, чтобы добавить рисунок.</a:t>
            </a:r>
            <a:endParaRPr lang="ru-RU" sz="1000" b="0" i="0" dirty="0">
              <a:solidFill>
                <a:srgbClr val="7F7F7F"/>
              </a:solidFill>
              <a:latin typeface="Calibri Light"/>
              <a:ea typeface="+mn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2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1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BAE6A-DCF3-43E4-B2A0-33D0CF1225FC}" type="datetimeFigureOut">
              <a:rPr lang="ru-RU" smtClean="0"/>
              <a:pPr/>
              <a:t>07.04.2014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761A3-4CAC-4C5F-AC82-8DB08D526BC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53063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800" y="1330052"/>
            <a:ext cx="8222742" cy="3316224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6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0691" y="4708456"/>
            <a:ext cx="7234504" cy="1545647"/>
          </a:xfrm>
        </p:spPr>
        <p:txBody>
          <a:bodyPr anchor="t">
            <a:normAutofit/>
          </a:bodyPr>
          <a:lstStyle>
            <a:lvl1pPr marL="0" indent="0" algn="ctr">
              <a:buNone/>
              <a:defRPr sz="1980">
                <a:solidFill>
                  <a:schemeClr val="accent1"/>
                </a:solidFill>
              </a:defRPr>
            </a:lvl1pPr>
            <a:lvl2pPr marL="377190" indent="0">
              <a:buNone/>
              <a:defRPr sz="1485">
                <a:solidFill>
                  <a:schemeClr val="tx1">
                    <a:tint val="75000"/>
                  </a:schemeClr>
                </a:solidFill>
              </a:defRPr>
            </a:lvl2pPr>
            <a:lvl3pPr marL="75438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3pPr>
            <a:lvl4pPr marL="1131570" indent="0">
              <a:buNone/>
              <a:defRPr sz="1155">
                <a:solidFill>
                  <a:schemeClr val="tx1">
                    <a:tint val="75000"/>
                  </a:schemeClr>
                </a:solidFill>
              </a:defRPr>
            </a:lvl4pPr>
            <a:lvl5pPr marL="1508760" indent="0">
              <a:buNone/>
              <a:defRPr sz="1155">
                <a:solidFill>
                  <a:schemeClr val="tx1">
                    <a:tint val="75000"/>
                  </a:schemeClr>
                </a:solidFill>
              </a:defRPr>
            </a:lvl5pPr>
            <a:lvl6pPr marL="1885950" indent="0">
              <a:buNone/>
              <a:defRPr sz="1155">
                <a:solidFill>
                  <a:schemeClr val="tx1">
                    <a:tint val="75000"/>
                  </a:schemeClr>
                </a:solidFill>
              </a:defRPr>
            </a:lvl6pPr>
            <a:lvl7pPr marL="2263140" indent="0">
              <a:buNone/>
              <a:defRPr sz="1155">
                <a:solidFill>
                  <a:schemeClr val="tx1">
                    <a:tint val="75000"/>
                  </a:schemeClr>
                </a:solidFill>
              </a:defRPr>
            </a:lvl7pPr>
            <a:lvl8pPr marL="2640330" indent="0">
              <a:buNone/>
              <a:defRPr sz="1155">
                <a:solidFill>
                  <a:schemeClr val="tx1">
                    <a:tint val="75000"/>
                  </a:schemeClr>
                </a:solidFill>
              </a:defRPr>
            </a:lvl8pPr>
            <a:lvl9pPr marL="3017520" indent="0">
              <a:buNone/>
              <a:defRPr sz="115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BAE6A-DCF3-43E4-B2A0-33D0CF1225FC}" type="datetimeFigureOut">
              <a:rPr lang="ru-RU" smtClean="0"/>
              <a:pPr/>
              <a:t>07.04.2014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761A3-4CAC-4C5F-AC82-8DB08D526BC2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634491" y="4556462"/>
            <a:ext cx="678942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10996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331719"/>
            <a:ext cx="3922776" cy="4559808"/>
          </a:xfrm>
        </p:spPr>
        <p:txBody>
          <a:bodyPr/>
          <a:lstStyle>
            <a:lvl1pPr>
              <a:defRPr sz="1815"/>
            </a:lvl1pPr>
            <a:lvl2pPr>
              <a:defRPr sz="1650"/>
            </a:lvl2pPr>
            <a:lvl3pPr>
              <a:defRPr sz="1485"/>
            </a:lvl3pPr>
            <a:lvl4pPr>
              <a:defRPr sz="1320"/>
            </a:lvl4pPr>
            <a:lvl5pPr>
              <a:defRPr sz="1320"/>
            </a:lvl5pPr>
            <a:lvl6pPr>
              <a:defRPr sz="1320"/>
            </a:lvl6pPr>
            <a:lvl7pPr>
              <a:defRPr sz="1320"/>
            </a:lvl7pPr>
            <a:lvl8pPr>
              <a:defRPr sz="1320"/>
            </a:lvl8pPr>
            <a:lvl9pPr>
              <a:defRPr sz="132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70780" y="2331720"/>
            <a:ext cx="3922776" cy="4559808"/>
          </a:xfrm>
        </p:spPr>
        <p:txBody>
          <a:bodyPr/>
          <a:lstStyle>
            <a:lvl1pPr>
              <a:defRPr sz="1815"/>
            </a:lvl1pPr>
            <a:lvl2pPr>
              <a:defRPr sz="1650"/>
            </a:lvl2pPr>
            <a:lvl3pPr>
              <a:defRPr sz="1485"/>
            </a:lvl3pPr>
            <a:lvl4pPr>
              <a:defRPr sz="1320"/>
            </a:lvl4pPr>
            <a:lvl5pPr>
              <a:defRPr sz="1320"/>
            </a:lvl5pPr>
            <a:lvl6pPr>
              <a:defRPr sz="1320"/>
            </a:lvl6pPr>
            <a:lvl7pPr>
              <a:defRPr sz="1320"/>
            </a:lvl7pPr>
            <a:lvl8pPr>
              <a:defRPr sz="1320"/>
            </a:lvl8pPr>
            <a:lvl9pPr>
              <a:defRPr sz="132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BAE6A-DCF3-43E4-B2A0-33D0CF1225FC}" type="datetimeFigureOut">
              <a:rPr lang="ru-RU" smtClean="0"/>
              <a:pPr/>
              <a:t>07.04.2014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761A3-4CAC-4C5F-AC82-8DB08D526BC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59085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2268379"/>
            <a:ext cx="3922776" cy="880872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980" b="1"/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2975" y="3084347"/>
            <a:ext cx="3922776" cy="3834384"/>
          </a:xfrm>
        </p:spPr>
        <p:txBody>
          <a:bodyPr/>
          <a:lstStyle>
            <a:lvl1pPr>
              <a:defRPr sz="1815"/>
            </a:lvl1pPr>
            <a:lvl2pPr>
              <a:defRPr sz="1650"/>
            </a:lvl2pPr>
            <a:lvl3pPr>
              <a:defRPr sz="1485"/>
            </a:lvl3pPr>
            <a:lvl4pPr>
              <a:defRPr sz="1320"/>
            </a:lvl4pPr>
            <a:lvl5pPr>
              <a:defRPr sz="1320"/>
            </a:lvl5pPr>
            <a:lvl6pPr>
              <a:defRPr sz="1320"/>
            </a:lvl6pPr>
            <a:lvl7pPr>
              <a:defRPr sz="1320"/>
            </a:lvl7pPr>
            <a:lvl8pPr>
              <a:defRPr sz="1320"/>
            </a:lvl8pPr>
            <a:lvl9pPr>
              <a:defRPr sz="132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72068" y="2265570"/>
            <a:ext cx="3922776" cy="880872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980" b="1"/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72068" y="3081898"/>
            <a:ext cx="3922776" cy="3834384"/>
          </a:xfrm>
        </p:spPr>
        <p:txBody>
          <a:bodyPr/>
          <a:lstStyle>
            <a:lvl1pPr>
              <a:defRPr sz="1815"/>
            </a:lvl1pPr>
            <a:lvl2pPr>
              <a:defRPr sz="1650"/>
            </a:lvl2pPr>
            <a:lvl3pPr>
              <a:defRPr sz="1485"/>
            </a:lvl3pPr>
            <a:lvl4pPr>
              <a:defRPr sz="1320"/>
            </a:lvl4pPr>
            <a:lvl5pPr>
              <a:defRPr sz="1320"/>
            </a:lvl5pPr>
            <a:lvl6pPr>
              <a:defRPr sz="1320"/>
            </a:lvl6pPr>
            <a:lvl7pPr>
              <a:defRPr sz="1320"/>
            </a:lvl7pPr>
            <a:lvl8pPr>
              <a:defRPr sz="1320"/>
            </a:lvl8pPr>
            <a:lvl9pPr>
              <a:defRPr sz="132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BAE6A-DCF3-43E4-B2A0-33D0CF1225FC}" type="datetimeFigureOut">
              <a:rPr lang="ru-RU" smtClean="0"/>
              <a:pPr/>
              <a:t>07.04.2014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761A3-4CAC-4C5F-AC82-8DB08D526BC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93904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BAE6A-DCF3-43E4-B2A0-33D0CF1225FC}" type="datetimeFigureOut">
              <a:rPr lang="ru-RU" smtClean="0"/>
              <a:pPr/>
              <a:t>07.04.2014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761A3-4CAC-4C5F-AC82-8DB08D526BC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82984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BAE6A-DCF3-43E4-B2A0-33D0CF1225FC}" type="datetimeFigureOut">
              <a:rPr lang="ru-RU" smtClean="0"/>
              <a:pPr/>
              <a:t>07.04.2014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761A3-4CAC-4C5F-AC82-8DB08D526BC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50088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1243584"/>
            <a:ext cx="3118104" cy="1969008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3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2245" y="1243584"/>
            <a:ext cx="4564602" cy="5285232"/>
          </a:xfrm>
        </p:spPr>
        <p:txBody>
          <a:bodyPr/>
          <a:lstStyle>
            <a:lvl1pPr>
              <a:defRPr sz="2640"/>
            </a:lvl1pPr>
            <a:lvl2pPr>
              <a:defRPr sz="2310"/>
            </a:lvl2pPr>
            <a:lvl3pPr>
              <a:defRPr sz="198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2975" y="3212592"/>
            <a:ext cx="3118104" cy="331622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80"/>
              </a:spcBef>
              <a:buNone/>
              <a:defRPr sz="1403"/>
            </a:lvl1pPr>
            <a:lvl2pPr marL="377190" indent="0">
              <a:buNone/>
              <a:defRPr sz="990"/>
            </a:lvl2pPr>
            <a:lvl3pPr marL="754380" indent="0">
              <a:buNone/>
              <a:defRPr sz="825"/>
            </a:lvl3pPr>
            <a:lvl4pPr marL="1131570" indent="0">
              <a:buNone/>
              <a:defRPr sz="743"/>
            </a:lvl4pPr>
            <a:lvl5pPr marL="1508760" indent="0">
              <a:buNone/>
              <a:defRPr sz="743"/>
            </a:lvl5pPr>
            <a:lvl6pPr marL="1885950" indent="0">
              <a:buNone/>
              <a:defRPr sz="743"/>
            </a:lvl6pPr>
            <a:lvl7pPr marL="2263140" indent="0">
              <a:buNone/>
              <a:defRPr sz="743"/>
            </a:lvl7pPr>
            <a:lvl8pPr marL="2640330" indent="0">
              <a:buNone/>
              <a:defRPr sz="743"/>
            </a:lvl8pPr>
            <a:lvl9pPr marL="3017520" indent="0">
              <a:buNone/>
              <a:defRPr sz="74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BAE6A-DCF3-43E4-B2A0-33D0CF1225FC}" type="datetimeFigureOut">
              <a:rPr lang="ru-RU" smtClean="0"/>
              <a:pPr/>
              <a:t>07.04.2014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761A3-4CAC-4C5F-AC82-8DB08D526BC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9751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1243584"/>
            <a:ext cx="3118104" cy="1969008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3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21018" y="1212494"/>
            <a:ext cx="4683473" cy="5264507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310"/>
            </a:lvl1pPr>
            <a:lvl2pPr marL="377190" indent="0">
              <a:buNone/>
              <a:defRPr sz="2310"/>
            </a:lvl2pPr>
            <a:lvl3pPr marL="754380" indent="0">
              <a:buNone/>
              <a:defRPr sz="1980"/>
            </a:lvl3pPr>
            <a:lvl4pPr marL="1131570" indent="0">
              <a:buNone/>
              <a:defRPr sz="1650"/>
            </a:lvl4pPr>
            <a:lvl5pPr marL="1508760" indent="0">
              <a:buNone/>
              <a:defRPr sz="1650"/>
            </a:lvl5pPr>
            <a:lvl6pPr marL="1885950" indent="0">
              <a:buNone/>
              <a:defRPr sz="1650"/>
            </a:lvl6pPr>
            <a:lvl7pPr marL="2263140" indent="0">
              <a:buNone/>
              <a:defRPr sz="1650"/>
            </a:lvl7pPr>
            <a:lvl8pPr marL="2640330" indent="0">
              <a:buNone/>
              <a:defRPr sz="1650"/>
            </a:lvl8pPr>
            <a:lvl9pPr marL="3017520" indent="0">
              <a:buNone/>
              <a:defRPr sz="165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2975" y="3212592"/>
            <a:ext cx="3118104" cy="326440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80"/>
              </a:spcBef>
              <a:buNone/>
              <a:defRPr sz="1403"/>
            </a:lvl1pPr>
            <a:lvl2pPr marL="377190" indent="0">
              <a:buNone/>
              <a:defRPr sz="990"/>
            </a:lvl2pPr>
            <a:lvl3pPr marL="754380" indent="0">
              <a:buNone/>
              <a:defRPr sz="825"/>
            </a:lvl3pPr>
            <a:lvl4pPr marL="1131570" indent="0">
              <a:buNone/>
              <a:defRPr sz="743"/>
            </a:lvl4pPr>
            <a:lvl5pPr marL="1508760" indent="0">
              <a:buNone/>
              <a:defRPr sz="743"/>
            </a:lvl5pPr>
            <a:lvl6pPr marL="1885950" indent="0">
              <a:buNone/>
              <a:defRPr sz="743"/>
            </a:lvl6pPr>
            <a:lvl7pPr marL="2263140" indent="0">
              <a:buNone/>
              <a:defRPr sz="743"/>
            </a:lvl7pPr>
            <a:lvl8pPr marL="2640330" indent="0">
              <a:buNone/>
              <a:defRPr sz="743"/>
            </a:lvl8pPr>
            <a:lvl9pPr marL="3017520" indent="0">
              <a:buNone/>
              <a:defRPr sz="74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BAE6A-DCF3-43E4-B2A0-33D0CF1225FC}" type="datetimeFigureOut">
              <a:rPr lang="ru-RU" smtClean="0"/>
              <a:pPr/>
              <a:t>07.04.2014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761A3-4CAC-4C5F-AC82-8DB08D526BC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5881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1168" y="207264"/>
            <a:ext cx="9656064" cy="7357872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690880"/>
            <a:ext cx="8147304" cy="1537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7" y="2331720"/>
            <a:ext cx="8145118" cy="4577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2" y="7053674"/>
            <a:ext cx="1921487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/>
                </a:solidFill>
              </a:defRPr>
            </a:lvl1pPr>
          </a:lstStyle>
          <a:p>
            <a:fld id="{FC7BAE6A-DCF3-43E4-B2A0-33D0CF1225FC}" type="datetimeFigureOut">
              <a:rPr lang="ru-RU" smtClean="0"/>
              <a:pPr/>
              <a:t>07.04.2014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58048" y="7053674"/>
            <a:ext cx="3892164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96864" y="7053674"/>
            <a:ext cx="1407629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9F6761A3-4CAC-4C5F-AC82-8DB08D526BC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8509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  <p:sldLayoutId id="2147483808" r:id="rId13"/>
  </p:sldLayoutIdLst>
  <p:txStyles>
    <p:titleStyle>
      <a:lvl1pPr algn="l" defTabSz="75438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8595" indent="-150876" algn="l" defTabSz="754380" rtl="0" eaLnBrk="1" latinLnBrk="0" hangingPunct="1">
        <a:lnSpc>
          <a:spcPct val="90000"/>
        </a:lnSpc>
        <a:spcBef>
          <a:spcPts val="11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77190" indent="-150876" algn="l" defTabSz="754380" rtl="0" eaLnBrk="1" latinLnBrk="0" hangingPunct="1">
        <a:lnSpc>
          <a:spcPct val="90000"/>
        </a:lnSpc>
        <a:spcBef>
          <a:spcPts val="165"/>
        </a:spcBef>
        <a:spcAft>
          <a:spcPts val="330"/>
        </a:spcAft>
        <a:buClr>
          <a:schemeClr val="accent1"/>
        </a:buClr>
        <a:buSzPct val="80000"/>
        <a:buFont typeface="Corbel" pitchFamily="34" charset="0"/>
        <a:buChar char="•"/>
        <a:defRPr sz="198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03504" indent="-150876" algn="l" defTabSz="754380" rtl="0" eaLnBrk="1" latinLnBrk="0" hangingPunct="1">
        <a:lnSpc>
          <a:spcPct val="90000"/>
        </a:lnSpc>
        <a:spcBef>
          <a:spcPts val="165"/>
        </a:spcBef>
        <a:spcAft>
          <a:spcPts val="330"/>
        </a:spcAft>
        <a:buClr>
          <a:schemeClr val="accent1"/>
        </a:buClr>
        <a:buSzPct val="80000"/>
        <a:buFont typeface="Corbel" pitchFamily="34" charset="0"/>
        <a:buChar char="•"/>
        <a:defRPr sz="1760" kern="1200">
          <a:solidFill>
            <a:schemeClr val="accent1"/>
          </a:solidFill>
          <a:latin typeface="+mn-lt"/>
          <a:ea typeface="+mn-ea"/>
          <a:cs typeface="+mn-cs"/>
        </a:defRPr>
      </a:lvl3pPr>
      <a:lvl4pPr marL="829818" indent="-150876" algn="l" defTabSz="754380" rtl="0" eaLnBrk="1" latinLnBrk="0" hangingPunct="1">
        <a:lnSpc>
          <a:spcPct val="90000"/>
        </a:lnSpc>
        <a:spcBef>
          <a:spcPts val="165"/>
        </a:spcBef>
        <a:spcAft>
          <a:spcPts val="330"/>
        </a:spcAft>
        <a:buClr>
          <a:schemeClr val="accent1"/>
        </a:buClr>
        <a:buSzPct val="80000"/>
        <a:buFont typeface="Corbel" pitchFamily="34" charset="0"/>
        <a:buChar char="•"/>
        <a:defRPr sz="154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012132" indent="-150876" algn="l" defTabSz="754380" rtl="0" eaLnBrk="1" latinLnBrk="0" hangingPunct="1">
        <a:lnSpc>
          <a:spcPct val="90000"/>
        </a:lnSpc>
        <a:spcBef>
          <a:spcPts val="165"/>
        </a:spcBef>
        <a:spcAft>
          <a:spcPts val="330"/>
        </a:spcAft>
        <a:buClr>
          <a:schemeClr val="accent1"/>
        </a:buClr>
        <a:buSzPct val="80000"/>
        <a:buFont typeface="Corbel" pitchFamily="34" charset="0"/>
        <a:buChar char="•"/>
        <a:defRPr sz="154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210000" indent="-188595" algn="l" defTabSz="754380" rtl="0" eaLnBrk="1" latinLnBrk="0" hangingPunct="1">
        <a:lnSpc>
          <a:spcPct val="90000"/>
        </a:lnSpc>
        <a:spcBef>
          <a:spcPts val="165"/>
        </a:spcBef>
        <a:spcAft>
          <a:spcPts val="330"/>
        </a:spcAft>
        <a:buClr>
          <a:schemeClr val="accent1"/>
        </a:buClr>
        <a:buSzPct val="80000"/>
        <a:buFont typeface="Corbel" pitchFamily="34" charset="0"/>
        <a:buChar char="•"/>
        <a:defRPr sz="154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430000" indent="-188595" algn="l" defTabSz="754380" rtl="0" eaLnBrk="1" latinLnBrk="0" hangingPunct="1">
        <a:lnSpc>
          <a:spcPct val="90000"/>
        </a:lnSpc>
        <a:spcBef>
          <a:spcPts val="165"/>
        </a:spcBef>
        <a:spcAft>
          <a:spcPts val="330"/>
        </a:spcAft>
        <a:buClr>
          <a:schemeClr val="accent1"/>
        </a:buClr>
        <a:buSzPct val="80000"/>
        <a:buFont typeface="Corbel" pitchFamily="34" charset="0"/>
        <a:buChar char="•"/>
        <a:defRPr sz="154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650000" indent="-188595" algn="l" defTabSz="754380" rtl="0" eaLnBrk="1" latinLnBrk="0" hangingPunct="1">
        <a:lnSpc>
          <a:spcPct val="90000"/>
        </a:lnSpc>
        <a:spcBef>
          <a:spcPts val="165"/>
        </a:spcBef>
        <a:spcAft>
          <a:spcPts val="330"/>
        </a:spcAft>
        <a:buClr>
          <a:schemeClr val="accent1"/>
        </a:buClr>
        <a:buSzPct val="80000"/>
        <a:buFont typeface="Corbel" pitchFamily="34" charset="0"/>
        <a:buChar char="•"/>
        <a:defRPr sz="154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870000" indent="-188595" algn="l" defTabSz="754380" rtl="0" eaLnBrk="1" latinLnBrk="0" hangingPunct="1">
        <a:lnSpc>
          <a:spcPct val="90000"/>
        </a:lnSpc>
        <a:spcBef>
          <a:spcPts val="165"/>
        </a:spcBef>
        <a:spcAft>
          <a:spcPts val="330"/>
        </a:spcAft>
        <a:buClr>
          <a:schemeClr val="accent1"/>
        </a:buClr>
        <a:buSzPct val="80000"/>
        <a:buFont typeface="Corbel" pitchFamily="34" charset="0"/>
        <a:buChar char="•"/>
        <a:defRPr sz="154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Текст 1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 defTabSz="1005840">
              <a:lnSpc>
                <a:spcPct val="85000"/>
              </a:lnSpc>
              <a:buNone/>
            </a:pPr>
            <a:r>
              <a:rPr lang="ru-RU" sz="4800" b="1" i="1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ЗОЖ</a:t>
            </a:r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 algn="ctr" defTabSz="1005840">
              <a:lnSpc>
                <a:spcPct val="85000"/>
              </a:lnSpc>
              <a:spcBef>
                <a:spcPts val="1100"/>
              </a:spcBef>
              <a:buNone/>
            </a:pPr>
            <a:r>
              <a:rPr lang="ru-RU" sz="1600" b="1" i="0" dirty="0" smtClean="0">
                <a:solidFill>
                  <a:srgbClr val="B52E29"/>
                </a:solidFill>
                <a:latin typeface="Constantia"/>
                <a:ea typeface="+mn-ea"/>
                <a:cs typeface="+mn-cs"/>
              </a:rPr>
              <a:t>Здоровая Россия</a:t>
            </a:r>
            <a:endParaRPr lang="ru-RU" sz="1600" b="1" i="0" dirty="0">
              <a:solidFill>
                <a:srgbClr val="B52E29"/>
              </a:solidFill>
              <a:latin typeface="Constantia"/>
              <a:ea typeface="+mn-ea"/>
              <a:cs typeface="+mn-cs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6"/>
          </p:nvPr>
        </p:nvSpPr>
        <p:spPr>
          <a:xfrm>
            <a:off x="3749041" y="5806764"/>
            <a:ext cx="2449512" cy="185965"/>
          </a:xfrm>
        </p:spPr>
        <p:txBody>
          <a:bodyPr/>
          <a:lstStyle/>
          <a:p>
            <a:pPr defTabSz="1005840">
              <a:spcBef>
                <a:spcPts val="1100"/>
              </a:spcBef>
            </a:pPr>
            <a:r>
              <a:rPr lang="ru-RU" dirty="0">
                <a:solidFill>
                  <a:srgbClr val="595959"/>
                </a:solidFill>
                <a:latin typeface="Constantia"/>
              </a:rPr>
              <a:t>8 (800) 200 0 200</a:t>
            </a:r>
          </a:p>
          <a:p>
            <a:pPr defTabSz="1005840">
              <a:spcBef>
                <a:spcPts val="1100"/>
              </a:spcBef>
            </a:pPr>
            <a:r>
              <a:rPr lang="ru-RU" dirty="0">
                <a:solidFill>
                  <a:srgbClr val="595959"/>
                </a:solidFill>
                <a:latin typeface="Constantia"/>
              </a:rPr>
              <a:t>Бесплатная «Горячая линия» </a:t>
            </a:r>
          </a:p>
          <a:p>
            <a:pPr marL="0" indent="0" algn="ctr" defTabSz="1005840">
              <a:lnSpc>
                <a:spcPct val="100000"/>
              </a:lnSpc>
              <a:spcBef>
                <a:spcPts val="1100"/>
              </a:spcBef>
              <a:buNone/>
            </a:pPr>
            <a:endParaRPr lang="ru-RU" sz="1100" b="0" i="0" dirty="0">
              <a:solidFill>
                <a:srgbClr val="595959"/>
              </a:solidFill>
              <a:latin typeface="Constantia"/>
              <a:ea typeface="+mn-ea"/>
              <a:cs typeface="+mn-cs"/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defTabSz="1005840">
              <a:spcBef>
                <a:spcPts val="1100"/>
              </a:spcBef>
            </a:pPr>
            <a:r>
              <a:rPr lang="en-US" dirty="0">
                <a:latin typeface="Constantia"/>
              </a:rPr>
              <a:t>http://www.takzdorovo.ru</a:t>
            </a:r>
            <a:endParaRPr lang="ru-RU" sz="1100" b="0" i="0" dirty="0">
              <a:solidFill>
                <a:schemeClr val="bg1"/>
              </a:solidFill>
              <a:latin typeface="Constantia"/>
              <a:ea typeface="+mn-ea"/>
              <a:cs typeface="+mn-cs"/>
            </a:endParaRPr>
          </a:p>
        </p:txBody>
      </p:sp>
      <p:sp>
        <p:nvSpPr>
          <p:cNvPr id="21" name="Текст 20"/>
          <p:cNvSpPr>
            <a:spLocks noGrp="1"/>
          </p:cNvSpPr>
          <p:nvPr>
            <p:ph type="body" sz="quarter" idx="19"/>
          </p:nvPr>
        </p:nvSpPr>
        <p:spPr>
          <a:xfrm>
            <a:off x="7142163" y="4354430"/>
            <a:ext cx="2359152" cy="2121408"/>
          </a:xfrm>
        </p:spPr>
        <p:txBody>
          <a:bodyPr/>
          <a:lstStyle/>
          <a:p>
            <a:pPr marL="0" indent="0" defTabSz="1005840">
              <a:lnSpc>
                <a:spcPct val="130000"/>
              </a:lnSpc>
              <a:buNone/>
            </a:pPr>
            <a:r>
              <a:rPr lang="ru-RU" sz="2800" i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</a:rPr>
              <a:t>Х</a:t>
            </a: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</a:rPr>
              <a:t>очешь быть здоровым – занимайся спортом!</a:t>
            </a:r>
            <a:endParaRPr lang="ru-RU" sz="2800" b="0" i="1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402" r="19402"/>
          <a:stretch>
            <a:fillRect/>
          </a:stretch>
        </p:blipFill>
        <p:spPr/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42163" y="2235199"/>
            <a:ext cx="2682724" cy="201204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2716" y="685800"/>
            <a:ext cx="2983644" cy="40050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94787" y="6873072"/>
            <a:ext cx="1303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8 «Б» класс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269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marL="0" indent="0" algn="l" defTabSz="1005840">
              <a:lnSpc>
                <a:spcPct val="114000"/>
              </a:lnSpc>
              <a:spcBef>
                <a:spcPts val="1100"/>
              </a:spcBef>
              <a:buNone/>
            </a:pPr>
            <a:r>
              <a:rPr lang="ru-RU" sz="2000" b="0" i="0" dirty="0" smtClean="0">
                <a:solidFill>
                  <a:srgbClr val="B52E29"/>
                </a:solidFill>
                <a:latin typeface="Constantia"/>
                <a:ea typeface="+mn-ea"/>
                <a:cs typeface="+mn-cs"/>
              </a:rPr>
              <a:t>О здоровом образе жизни</a:t>
            </a:r>
            <a:endParaRPr lang="ru-RU" sz="2000" b="0" i="0" dirty="0">
              <a:solidFill>
                <a:srgbClr val="B52E29"/>
              </a:solidFill>
              <a:latin typeface="Constantia"/>
              <a:ea typeface="+mn-ea"/>
              <a:cs typeface="+mn-cs"/>
            </a:endParaRPr>
          </a:p>
        </p:txBody>
      </p:sp>
      <p:sp>
        <p:nvSpPr>
          <p:cNvPr id="28" name="Текст 27"/>
          <p:cNvSpPr>
            <a:spLocks noGrp="1"/>
          </p:cNvSpPr>
          <p:nvPr>
            <p:ph type="body" sz="quarter" idx="21"/>
          </p:nvPr>
        </p:nvSpPr>
        <p:spPr>
          <a:xfrm>
            <a:off x="3853303" y="4772264"/>
            <a:ext cx="1943100" cy="1584994"/>
          </a:xfrm>
        </p:spPr>
        <p:txBody>
          <a:bodyPr>
            <a:noAutofit/>
          </a:bodyPr>
          <a:lstStyle/>
          <a:p>
            <a:pPr marL="0" indent="0" algn="just" defTabSz="1005840">
              <a:lnSpc>
                <a:spcPct val="130000"/>
              </a:lnSpc>
              <a:spcBef>
                <a:spcPts val="1100"/>
              </a:spcBef>
              <a:buNone/>
            </a:pPr>
            <a:r>
              <a:rPr lang="ru-RU" sz="2000" b="0" i="0" dirty="0" smtClean="0">
                <a:solidFill>
                  <a:srgbClr val="595959"/>
                </a:solidFill>
                <a:latin typeface="Constantia"/>
                <a:ea typeface="+mn-ea"/>
                <a:cs typeface="+mn-cs"/>
              </a:rPr>
              <a:t>Правила </a:t>
            </a:r>
          </a:p>
          <a:p>
            <a:pPr marL="0" indent="0" algn="just" defTabSz="1005840">
              <a:lnSpc>
                <a:spcPct val="130000"/>
              </a:lnSpc>
              <a:spcBef>
                <a:spcPts val="1100"/>
              </a:spcBef>
              <a:buNone/>
            </a:pPr>
            <a:r>
              <a:rPr lang="ru-RU" sz="2000" dirty="0" smtClean="0">
                <a:solidFill>
                  <a:srgbClr val="595959"/>
                </a:solidFill>
                <a:latin typeface="Constantia"/>
              </a:rPr>
              <a:t>Здорового</a:t>
            </a:r>
          </a:p>
          <a:p>
            <a:pPr marL="0" indent="0" algn="just" defTabSz="1005840">
              <a:lnSpc>
                <a:spcPct val="130000"/>
              </a:lnSpc>
              <a:spcBef>
                <a:spcPts val="1100"/>
              </a:spcBef>
              <a:buNone/>
            </a:pPr>
            <a:r>
              <a:rPr lang="ru-RU" sz="2000" b="0" i="0" dirty="0" smtClean="0">
                <a:solidFill>
                  <a:srgbClr val="595959"/>
                </a:solidFill>
                <a:latin typeface="Constantia"/>
                <a:ea typeface="+mn-ea"/>
                <a:cs typeface="+mn-cs"/>
              </a:rPr>
              <a:t>Образа</a:t>
            </a:r>
          </a:p>
          <a:p>
            <a:pPr marL="0" indent="0" algn="just" defTabSz="1005840">
              <a:lnSpc>
                <a:spcPct val="130000"/>
              </a:lnSpc>
              <a:spcBef>
                <a:spcPts val="1100"/>
              </a:spcBef>
              <a:buNone/>
            </a:pPr>
            <a:r>
              <a:rPr lang="ru-RU" sz="2000" dirty="0" smtClean="0">
                <a:solidFill>
                  <a:srgbClr val="595959"/>
                </a:solidFill>
                <a:latin typeface="Constantia"/>
              </a:rPr>
              <a:t>Жизни</a:t>
            </a:r>
            <a:endParaRPr lang="ru-RU" sz="2000" b="0" i="0" dirty="0">
              <a:solidFill>
                <a:srgbClr val="595959"/>
              </a:solidFill>
              <a:latin typeface="Constantia"/>
              <a:ea typeface="+mn-ea"/>
              <a:cs typeface="+mn-cs"/>
            </a:endParaRPr>
          </a:p>
        </p:txBody>
      </p:sp>
      <p:sp>
        <p:nvSpPr>
          <p:cNvPr id="66" name="Текст 65"/>
          <p:cNvSpPr>
            <a:spLocks noGrp="1"/>
          </p:cNvSpPr>
          <p:nvPr>
            <p:ph type="body" sz="quarter" idx="26"/>
          </p:nvPr>
        </p:nvSpPr>
        <p:spPr>
          <a:xfrm>
            <a:off x="7232647" y="4278721"/>
            <a:ext cx="2359152" cy="237054"/>
          </a:xfrm>
        </p:spPr>
        <p:txBody>
          <a:bodyPr/>
          <a:lstStyle/>
          <a:p>
            <a:pPr marL="0" indent="0" algn="l" defTabSz="100584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dirty="0" smtClean="0">
                <a:solidFill>
                  <a:srgbClr val="B52E29"/>
                </a:solidFill>
                <a:latin typeface="Constantia"/>
              </a:rPr>
              <a:t>Факторы, отрицательно влияющие на здоровье человека</a:t>
            </a:r>
            <a:endParaRPr lang="ru-RU" sz="1600" b="0" i="0" dirty="0">
              <a:solidFill>
                <a:srgbClr val="B52E29"/>
              </a:solidFill>
              <a:latin typeface="Constantia"/>
            </a:endParaRPr>
          </a:p>
        </p:txBody>
      </p:sp>
      <p:sp>
        <p:nvSpPr>
          <p:cNvPr id="68" name="Текст 67"/>
          <p:cNvSpPr>
            <a:spLocks noGrp="1"/>
          </p:cNvSpPr>
          <p:nvPr>
            <p:ph type="body" sz="quarter" idx="28"/>
          </p:nvPr>
        </p:nvSpPr>
        <p:spPr>
          <a:xfrm>
            <a:off x="7232647" y="1441324"/>
            <a:ext cx="2359152" cy="237054"/>
          </a:xfrm>
        </p:spPr>
        <p:txBody>
          <a:bodyPr/>
          <a:lstStyle/>
          <a:p>
            <a:pPr marL="0" indent="0" algn="l" defTabSz="100584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dirty="0" smtClean="0">
                <a:solidFill>
                  <a:srgbClr val="B52E29"/>
                </a:solidFill>
                <a:latin typeface="Constantia"/>
              </a:rPr>
              <a:t>Факторы, положительно влияющие на здоровье человека</a:t>
            </a:r>
            <a:endParaRPr lang="ru-RU" sz="1600" b="0" i="0" dirty="0">
              <a:solidFill>
                <a:srgbClr val="B52E29"/>
              </a:solidFill>
              <a:latin typeface="Constantia"/>
            </a:endParaRPr>
          </a:p>
        </p:txBody>
      </p:sp>
      <p:sp>
        <p:nvSpPr>
          <p:cNvPr id="42" name="Текст 41"/>
          <p:cNvSpPr>
            <a:spLocks noGrp="1"/>
          </p:cNvSpPr>
          <p:nvPr>
            <p:ph type="body" sz="quarter" idx="31"/>
          </p:nvPr>
        </p:nvSpPr>
        <p:spPr>
          <a:xfrm>
            <a:off x="457200" y="3630859"/>
            <a:ext cx="2450592" cy="3074219"/>
          </a:xfrm>
        </p:spPr>
        <p:txBody>
          <a:bodyPr/>
          <a:lstStyle/>
          <a:p>
            <a:pPr marL="0" indent="0" defTabSz="1005840">
              <a:spcBef>
                <a:spcPts val="0"/>
              </a:spcBef>
              <a:spcAft>
                <a:spcPts val="700"/>
              </a:spcAft>
              <a:buNone/>
            </a:pPr>
            <a:r>
              <a:rPr lang="ru-RU" sz="1200" dirty="0">
                <a:solidFill>
                  <a:srgbClr val="595959"/>
                </a:solidFill>
                <a:latin typeface="Constantia"/>
              </a:rPr>
              <a:t>Здоровый образ жизни (ЗОЖ) — это система поведения разумного человека (умеренность во всем, оптимальный двигательный режим, закаливание, правильное питание, рациональный режим жизни и отказ от вредных привычек) на фундаменте нравственно—религиозных и национальных традиций, которая необходима для физического, душевного, духовного и социального благополучия и активного долголетия</a:t>
            </a:r>
            <a:r>
              <a:rPr lang="ru-RU" sz="1200" dirty="0" smtClean="0">
                <a:solidFill>
                  <a:srgbClr val="595959"/>
                </a:solidFill>
                <a:latin typeface="Constantia"/>
              </a:rPr>
              <a:t>.</a:t>
            </a:r>
          </a:p>
          <a:p>
            <a:pPr marL="0" indent="0" defTabSz="1005840">
              <a:spcBef>
                <a:spcPts val="0"/>
              </a:spcBef>
              <a:spcAft>
                <a:spcPts val="700"/>
              </a:spcAft>
              <a:buNone/>
            </a:pPr>
            <a:endParaRPr lang="ru-RU" sz="1200" b="0" i="0" dirty="0">
              <a:solidFill>
                <a:srgbClr val="595959"/>
              </a:solidFill>
              <a:latin typeface="Constantia"/>
            </a:endParaRPr>
          </a:p>
        </p:txBody>
      </p:sp>
      <p:sp>
        <p:nvSpPr>
          <p:cNvPr id="92" name="Текст 91"/>
          <p:cNvSpPr>
            <a:spLocks noGrp="1"/>
          </p:cNvSpPr>
          <p:nvPr>
            <p:ph type="body" sz="quarter" idx="33"/>
          </p:nvPr>
        </p:nvSpPr>
        <p:spPr>
          <a:xfrm>
            <a:off x="7232647" y="1810028"/>
            <a:ext cx="2359152" cy="1560646"/>
          </a:xfrm>
        </p:spPr>
        <p:txBody>
          <a:bodyPr/>
          <a:lstStyle/>
          <a:p>
            <a:pPr defTabSz="1005840"/>
            <a:r>
              <a:rPr lang="ru-RU" sz="1200" dirty="0" smtClean="0">
                <a:solidFill>
                  <a:srgbClr val="595959"/>
                </a:solidFill>
                <a:latin typeface="Constantia"/>
              </a:rPr>
              <a:t>Соблюдение режима дня</a:t>
            </a:r>
          </a:p>
          <a:p>
            <a:pPr defTabSz="1005840"/>
            <a:r>
              <a:rPr lang="ru-RU" sz="1200" b="0" i="0" dirty="0" smtClean="0">
                <a:solidFill>
                  <a:srgbClr val="595959"/>
                </a:solidFill>
                <a:latin typeface="Constantia"/>
              </a:rPr>
              <a:t>Рациональное питание</a:t>
            </a:r>
          </a:p>
          <a:p>
            <a:pPr defTabSz="1005840"/>
            <a:r>
              <a:rPr lang="ru-RU" sz="1200" dirty="0" smtClean="0">
                <a:solidFill>
                  <a:srgbClr val="595959"/>
                </a:solidFill>
                <a:latin typeface="Constantia"/>
              </a:rPr>
              <a:t>Закаливание</a:t>
            </a:r>
          </a:p>
          <a:p>
            <a:pPr defTabSz="1005840"/>
            <a:r>
              <a:rPr lang="ru-RU" sz="1200" b="0" i="0" dirty="0" smtClean="0">
                <a:solidFill>
                  <a:srgbClr val="595959"/>
                </a:solidFill>
                <a:latin typeface="Constantia"/>
              </a:rPr>
              <a:t>Занятия физической культурой и спортом</a:t>
            </a:r>
          </a:p>
          <a:p>
            <a:pPr defTabSz="1005840"/>
            <a:r>
              <a:rPr lang="ru-RU" sz="1200" dirty="0" smtClean="0">
                <a:solidFill>
                  <a:srgbClr val="595959"/>
                </a:solidFill>
                <a:latin typeface="Constantia"/>
              </a:rPr>
              <a:t>Хорошие взаимоотношения с окружающими людьми</a:t>
            </a:r>
            <a:endParaRPr lang="ru-RU" sz="900" b="0" i="0" dirty="0" smtClean="0">
              <a:solidFill>
                <a:srgbClr val="595959"/>
              </a:solidFill>
              <a:latin typeface="Constantia"/>
              <a:ea typeface="+mn-ea"/>
              <a:cs typeface="+mn-cs"/>
            </a:endParaRPr>
          </a:p>
        </p:txBody>
      </p:sp>
      <p:sp>
        <p:nvSpPr>
          <p:cNvPr id="93" name="Текст 92"/>
          <p:cNvSpPr>
            <a:spLocks noGrp="1"/>
          </p:cNvSpPr>
          <p:nvPr>
            <p:ph type="body" sz="quarter" idx="34"/>
          </p:nvPr>
        </p:nvSpPr>
        <p:spPr>
          <a:xfrm>
            <a:off x="7232647" y="4647425"/>
            <a:ext cx="2359152" cy="1393177"/>
          </a:xfrm>
        </p:spPr>
        <p:txBody>
          <a:bodyPr/>
          <a:lstStyle/>
          <a:p>
            <a:pPr defTabSz="1005840"/>
            <a:r>
              <a:rPr lang="ru-RU" sz="1200" dirty="0" smtClean="0">
                <a:solidFill>
                  <a:srgbClr val="595959"/>
                </a:solidFill>
                <a:latin typeface="Constantia"/>
              </a:rPr>
              <a:t>Курение</a:t>
            </a:r>
          </a:p>
          <a:p>
            <a:pPr defTabSz="1005840"/>
            <a:r>
              <a:rPr lang="ru-RU" sz="1200" b="0" i="0" dirty="0" smtClean="0">
                <a:solidFill>
                  <a:srgbClr val="595959"/>
                </a:solidFill>
                <a:latin typeface="Constantia"/>
              </a:rPr>
              <a:t>Употребления алкоголя</a:t>
            </a:r>
          </a:p>
          <a:p>
            <a:pPr defTabSz="1005840"/>
            <a:r>
              <a:rPr lang="ru-RU" sz="1200" dirty="0" smtClean="0">
                <a:solidFill>
                  <a:srgbClr val="595959"/>
                </a:solidFill>
                <a:latin typeface="Constantia"/>
              </a:rPr>
              <a:t>Употребление наркотиков</a:t>
            </a:r>
          </a:p>
          <a:p>
            <a:pPr defTabSz="1005840"/>
            <a:r>
              <a:rPr lang="ru-RU" sz="1200" b="0" i="0" dirty="0" smtClean="0">
                <a:solidFill>
                  <a:srgbClr val="595959"/>
                </a:solidFill>
                <a:latin typeface="Constantia"/>
              </a:rPr>
              <a:t>Эмоциональная и психическая напряженность при общении с окружающими</a:t>
            </a:r>
          </a:p>
          <a:p>
            <a:pPr defTabSz="1005840"/>
            <a:r>
              <a:rPr lang="ru-RU" sz="1200" dirty="0" smtClean="0">
                <a:solidFill>
                  <a:srgbClr val="595959"/>
                </a:solidFill>
                <a:latin typeface="Constantia"/>
              </a:rPr>
              <a:t>Неблагополучная экологическая обстановка в местах проживания</a:t>
            </a:r>
          </a:p>
          <a:p>
            <a:pPr defTabSz="1005840"/>
            <a:endParaRPr lang="ru-RU" sz="1200" b="0" i="0" dirty="0">
              <a:solidFill>
                <a:srgbClr val="595959"/>
              </a:solidFill>
              <a:latin typeface="Constantia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94148" y="906762"/>
            <a:ext cx="3352143" cy="3293627"/>
          </a:xfrm>
          <a:prstGeom prst="rect">
            <a:avLst/>
          </a:prstGeom>
        </p:spPr>
      </p:pic>
      <p:pic>
        <p:nvPicPr>
          <p:cNvPr id="14" name="Рисунок 13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792" r="9792"/>
          <a:stretch>
            <a:fillRect/>
          </a:stretch>
        </p:blipFill>
        <p:spPr>
          <a:xfrm>
            <a:off x="467248" y="701746"/>
            <a:ext cx="2450592" cy="2276856"/>
          </a:xfrm>
        </p:spPr>
      </p:pic>
    </p:spTree>
    <p:extLst>
      <p:ext uri="{BB962C8B-B14F-4D97-AF65-F5344CB8AC3E}">
        <p14:creationId xmlns:p14="http://schemas.microsoft.com/office/powerpoint/2010/main" xmlns="" val="200518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ож (3)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Туристический буклет в три сложения (макет в красных, золотых, синих тонах)" id="{335895B5-5246-459E-B122-5D4FD36808F1}" vid="{10E3B00C-B157-49D0-815C-377B0B3467FC}"/>
    </a:ext>
  </a:extLst>
</a:theme>
</file>

<file path=ppt/theme/theme2.xml><?xml version="1.0" encoding="utf-8"?>
<a:theme xmlns:a="http://schemas.openxmlformats.org/drawingml/2006/main" name="Office Theme">
  <a:themeElements>
    <a:clrScheme name="Туристический буклет">
      <a:dk1>
        <a:srgbClr val="595959"/>
      </a:dk1>
      <a:lt1>
        <a:sysClr val="window" lastClr="FFFFFF"/>
      </a:lt1>
      <a:dk2>
        <a:srgbClr val="000000"/>
      </a:dk2>
      <a:lt2>
        <a:srgbClr val="F5E7B9"/>
      </a:lt2>
      <a:accent1>
        <a:srgbClr val="B52E29"/>
      </a:accent1>
      <a:accent2>
        <a:srgbClr val="6BADE3"/>
      </a:accent2>
      <a:accent3>
        <a:srgbClr val="F0C456"/>
      </a:accent3>
      <a:accent4>
        <a:srgbClr val="60958D"/>
      </a:accent4>
      <a:accent5>
        <a:srgbClr val="E5554B"/>
      </a:accent5>
      <a:accent6>
        <a:srgbClr val="D5BFA5"/>
      </a:accent6>
      <a:hlink>
        <a:srgbClr val="E6C660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Туристический буклет">
      <a:dk1>
        <a:srgbClr val="595959"/>
      </a:dk1>
      <a:lt1>
        <a:sysClr val="window" lastClr="FFFFFF"/>
      </a:lt1>
      <a:dk2>
        <a:srgbClr val="000000"/>
      </a:dk2>
      <a:lt2>
        <a:srgbClr val="F5E7B9"/>
      </a:lt2>
      <a:accent1>
        <a:srgbClr val="B52E29"/>
      </a:accent1>
      <a:accent2>
        <a:srgbClr val="6BADE3"/>
      </a:accent2>
      <a:accent3>
        <a:srgbClr val="F0C456"/>
      </a:accent3>
      <a:accent4>
        <a:srgbClr val="60958D"/>
      </a:accent4>
      <a:accent5>
        <a:srgbClr val="E5554B"/>
      </a:accent5>
      <a:accent6>
        <a:srgbClr val="D5BFA5"/>
      </a:accent6>
      <a:hlink>
        <a:srgbClr val="E6C660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49991EB-01D6-4D1E-8B21-68A3BBF23D2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зож (3)</Template>
  <TotalTime>0</TotalTime>
  <Words>144</Words>
  <Application>Microsoft Office PowerPoint</Application>
  <PresentationFormat>Произвольный</PresentationFormat>
  <Paragraphs>25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зож (3)</vt:lpstr>
      <vt:lpstr>Слайд 1</vt:lpstr>
      <vt:lpstr>Слайд 2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2014-04-07T09:34:10Z</dcterms:created>
  <dcterms:modified xsi:type="dcterms:W3CDTF">2014-04-07T09:40:09Z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TC034618329991</vt:lpwstr>
  </property>
</Properties>
</file>