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78"/>
            <a:ext cx="2971800" cy="49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5121CB8-C984-4C19-BB49-84E2B213C6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1520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202"/>
            <a:ext cx="5486400" cy="4475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678"/>
            <a:ext cx="2971800" cy="49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F591DF-6831-4353-9306-FDBCDB44FB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1016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D0FF4-EAF5-4F5C-A6B3-AF2F204460CD}" type="slidenum">
              <a:rPr lang="ru-RU"/>
              <a:pPr/>
              <a:t>1</a:t>
            </a:fld>
            <a:endParaRPr lang="ru-RU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3657600"/>
            <a:ext cx="6248400" cy="1143000"/>
          </a:xfrm>
        </p:spPr>
        <p:txBody>
          <a:bodyPr/>
          <a:lstStyle>
            <a:lvl1pPr algn="l"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648200"/>
            <a:ext cx="6248400" cy="762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solidFill>
                  <a:srgbClr val="B2B2B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08BF4A9-D289-4000-93ED-2D344BDA0540}" type="slidenum">
              <a:rPr lang="ru-RU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38CE1-8335-40BD-8322-3894F029A0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511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28600"/>
            <a:ext cx="1809750" cy="6324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52600" y="228600"/>
            <a:ext cx="5276850" cy="6324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50A0B-52E7-41A7-ACF3-70EC988163D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2749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B8550-9DE6-4D18-9DBD-A817FCD05F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785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E20EB-9FBA-44D6-9777-BE7CB077752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706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55775" y="1447800"/>
            <a:ext cx="3541713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9888" y="1447800"/>
            <a:ext cx="35417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B9FBE-E42B-4B2D-9992-4C92B92A4B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4144E-3834-4BB9-B24E-A49F5C884E0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420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151BA-0F6D-4B67-8BE5-9F1D4DC32B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8936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2D3C0-52DC-465F-81B6-BC566FFDA29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7102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8DDDE-2BBB-41C7-BB2B-0253A319B2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990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EB9CD-CB19-4D9C-AC4A-A7123B867E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237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28600"/>
            <a:ext cx="7239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5775" y="1447800"/>
            <a:ext cx="723582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62ACFF-E403-4DDD-9426-BED4656BCB53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6056" y="0"/>
            <a:ext cx="9160055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nl-NL" dirty="0">
              <a:solidFill>
                <a:srgbClr val="00B0F0"/>
              </a:solidFill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052736"/>
            <a:ext cx="9036496" cy="7620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Segoe Print" pitchFamily="2" charset="0"/>
              </a:rPr>
              <a:t> Дом моей мечты»</a:t>
            </a:r>
            <a:endParaRPr lang="nl-NL" sz="4000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Фундамент: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Фундамент будет в глубину 1,5 метра и в высоту 1 метр. Когда дом осядет ,высота фундамента станет около 40-50см.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05782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7239000" cy="1112168"/>
          </a:xfrm>
        </p:spPr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</a:rPr>
              <a:t>Мой дом будет сделан из бруса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bg2"/>
                </a:solidFill>
              </a:rPr>
              <a:t> </a:t>
            </a:r>
            <a:r>
              <a:rPr lang="ru-RU" sz="1600" dirty="0" smtClean="0">
                <a:solidFill>
                  <a:srgbClr val="FF0000"/>
                </a:solidFill>
              </a:rPr>
              <a:t>Благодаря четкой геометрической форме, с брусом удобно работать, и это сокращает время строительства. Древесина поглощает излишнюю влагу, сохраняет тепло и обеспечивает вентиляцию помещения. 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    Брус является более выигрышным вариантом ,так же благодаря своей невысокой стоимости, легкости транспортировки и монтажа и широкому ассортименту габаритных размеров.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    Возможно, построить дом из клееного или профилированного бруса можно быстрее, чем из обычного. Но только натуральное дерево сделает Ваш дом экологически чистым, где даже для утепления используются натуральные материалы: красный мох и джутовое полотно. Кроме того, брус пользуется спросом благодаря своим эксплуатационным качествам, широкому ассортименту, а также низкой стоимости.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8681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0520"/>
            <a:ext cx="7239000" cy="838200"/>
          </a:xfrm>
        </p:spPr>
        <p:txBody>
          <a:bodyPr/>
          <a:lstStyle/>
          <a:p>
            <a:r>
              <a:rPr lang="ru-RU" dirty="0" smtClean="0"/>
              <a:t>Ход работы</a:t>
            </a:r>
            <a:r>
              <a:rPr lang="ru-RU" dirty="0"/>
              <a:t>:</a:t>
            </a:r>
          </a:p>
        </p:txBody>
      </p:sp>
      <p:pic>
        <p:nvPicPr>
          <p:cNvPr id="60418" name="Picture 2" descr="C:\Users\Администратор\Documents\Презентация общество\Ход постройки двух этажного загородного дома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9772">
            <a:off x="398381" y="1335054"/>
            <a:ext cx="3653565" cy="23143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0" name="Picture 4" descr="C:\Users\Администратор\Documents\Презентация общество\Ход постройки двух этажного загородного дом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2971">
            <a:off x="5121626" y="1431317"/>
            <a:ext cx="3600326" cy="2727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1" name="Picture 5" descr="C:\Users\Администратор\Documents\Презентация общество\Ход постройки двух этажного загородного дома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5217">
            <a:off x="3424303" y="3581119"/>
            <a:ext cx="3438099" cy="24881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5049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812088" cy="838200"/>
          </a:xfrm>
        </p:spPr>
        <p:txBody>
          <a:bodyPr/>
          <a:lstStyle/>
          <a:p>
            <a:r>
              <a:rPr lang="ru-RU" dirty="0" smtClean="0"/>
              <a:t>Внутренняя отделка дома.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Я остановилась не на обоях ,а на деревянных стенах, по моему мнению, это позволяет дому дышать, придает комфорт, и в то же время это красиво.</a:t>
            </a:r>
            <a:endParaRPr lang="ru-RU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986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Администратор\Documents\Презентация общество\lalbum_2510163454.p_2510163644_5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80"/>
            <a:ext cx="4499991" cy="5377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7" name="Picture 3" descr="C:\Users\Администратор\Documents\Презентация общество\img-907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-4280"/>
            <a:ext cx="4644008" cy="5377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243408"/>
            <a:ext cx="723582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5348343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Segoe Print" pitchFamily="2" charset="0"/>
              </a:rPr>
              <a:t>Я остановилась на том, что кухня у меня будет отдельно от столовой. На кухне будут: газовая плита, раковина, посудомоечная машина и т.п. А в столовой: маленький телевизор, подвешенный на стенке, холодильник. Ну и мелкие бытовые товары=).</a:t>
            </a:r>
            <a:endParaRPr lang="ru-RU" sz="2000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924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581019"/>
            <a:ext cx="9251504" cy="240422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Segoe Print" pitchFamily="2" charset="0"/>
              </a:rPr>
              <a:t>Я рассчитываю сделать 2 спальни: 1-для себя, 2-для гостей=). </a:t>
            </a:r>
            <a:endParaRPr lang="ru-RU" dirty="0">
              <a:latin typeface="Segoe Print" pitchFamily="2" charset="0"/>
            </a:endParaRPr>
          </a:p>
        </p:txBody>
      </p:sp>
      <p:pic>
        <p:nvPicPr>
          <p:cNvPr id="63490" name="Picture 2" descr="C:\Users\Администратор\Documents\Презентация общество\0001_zagorodnyjoteltirsspalnyavkottedzhe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"/>
            <a:ext cx="4499992" cy="4581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1" name="Picture 3" descr="C:\Users\Администратор\Documents\Презентация общество\kott1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734"/>
            <a:ext cx="4644008" cy="45582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5856" y="-110"/>
            <a:ext cx="2032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Спальня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468566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97152"/>
            <a:ext cx="9144000" cy="2060848"/>
          </a:xfrm>
        </p:spPr>
        <p:txBody>
          <a:bodyPr/>
          <a:lstStyle/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kumimoji="0" lang="ru-RU" sz="2400" kern="1200" dirty="0">
                <a:solidFill>
                  <a:srgbClr val="FFFFFF"/>
                </a:solidFill>
                <a:effectLst/>
                <a:latin typeface="Segoe Print" pitchFamily="2" charset="0"/>
              </a:rPr>
              <a:t>В своем доме я хочу просторный, комфортный </a:t>
            </a:r>
            <a:r>
              <a:rPr kumimoji="0" lang="ru-RU" sz="2400" kern="1200" dirty="0" smtClean="0">
                <a:solidFill>
                  <a:srgbClr val="FFFFFF"/>
                </a:solidFill>
                <a:effectLst/>
                <a:latin typeface="Segoe Print" pitchFamily="2" charset="0"/>
              </a:rPr>
              <a:t>зал </a:t>
            </a:r>
            <a:r>
              <a:rPr kumimoji="0" lang="ru-RU" sz="2400" kern="1200" dirty="0">
                <a:solidFill>
                  <a:srgbClr val="FFFFFF"/>
                </a:solidFill>
                <a:effectLst/>
                <a:latin typeface="Segoe Print" pitchFamily="2" charset="0"/>
              </a:rPr>
              <a:t>с большим телевизором и камином. Почему с камином</a:t>
            </a:r>
            <a:r>
              <a:rPr kumimoji="0" lang="ru-RU" sz="2400" kern="1200" dirty="0" smtClean="0">
                <a:solidFill>
                  <a:srgbClr val="FFFFFF"/>
                </a:solidFill>
                <a:effectLst/>
                <a:latin typeface="Segoe Print" pitchFamily="2" charset="0"/>
              </a:rPr>
              <a:t>? </a:t>
            </a:r>
            <a:r>
              <a:rPr kumimoji="0" lang="ru-RU" sz="2400" kern="1200" smtClean="0">
                <a:solidFill>
                  <a:srgbClr val="FFFFFF"/>
                </a:solidFill>
                <a:effectLst/>
                <a:latin typeface="Segoe Print" pitchFamily="2" charset="0"/>
              </a:rPr>
              <a:t>По-моему </a:t>
            </a:r>
            <a:r>
              <a:rPr kumimoji="0" lang="ru-RU" sz="2400" kern="1200" dirty="0" smtClean="0">
                <a:solidFill>
                  <a:srgbClr val="FFFFFF"/>
                </a:solidFill>
                <a:effectLst/>
                <a:latin typeface="Segoe Print" pitchFamily="2" charset="0"/>
              </a:rPr>
              <a:t>мнению, </a:t>
            </a:r>
            <a:r>
              <a:rPr kumimoji="0" lang="ru-RU" sz="2400" kern="1200" dirty="0">
                <a:solidFill>
                  <a:srgbClr val="FFFFFF"/>
                </a:solidFill>
                <a:effectLst/>
                <a:latin typeface="Segoe Print" pitchFamily="2" charset="0"/>
              </a:rPr>
              <a:t>сидеть в зале и </a:t>
            </a:r>
            <a:r>
              <a:rPr kumimoji="0" lang="ru-RU" sz="2400" kern="1200" dirty="0" smtClean="0">
                <a:solidFill>
                  <a:srgbClr val="FFFFFF"/>
                </a:solidFill>
                <a:effectLst/>
                <a:latin typeface="Segoe Print" pitchFamily="2" charset="0"/>
              </a:rPr>
              <a:t>наблюдать, </a:t>
            </a:r>
            <a:r>
              <a:rPr kumimoji="0" lang="ru-RU" sz="2400" kern="1200" dirty="0">
                <a:solidFill>
                  <a:srgbClr val="FFFFFF"/>
                </a:solidFill>
                <a:effectLst/>
                <a:latin typeface="Segoe Print" pitchFamily="2" charset="0"/>
              </a:rPr>
              <a:t>как горят дрова в камине очень успокаивает, умиротворяет.</a:t>
            </a:r>
          </a:p>
          <a:p>
            <a:endParaRPr lang="ru-RU" dirty="0"/>
          </a:p>
        </p:txBody>
      </p:sp>
      <p:pic>
        <p:nvPicPr>
          <p:cNvPr id="64515" name="Picture 3" descr="C:\Users\Администратор\Documents\Презентация общество\769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34"/>
            <a:ext cx="9144000" cy="48018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899592" y="-99392"/>
            <a:ext cx="7239000" cy="838200"/>
          </a:xfrm>
        </p:spPr>
        <p:txBody>
          <a:bodyPr/>
          <a:lstStyle/>
          <a:p>
            <a:r>
              <a:rPr lang="ru-RU" dirty="0" smtClean="0"/>
              <a:t>Зал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5521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04" y="3441680"/>
            <a:ext cx="6572296" cy="341632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Работу выполнила ученица 9 «Б» класса </a:t>
            </a: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r>
              <a:rPr lang="ru-RU" sz="3600" dirty="0" err="1" smtClean="0">
                <a:solidFill>
                  <a:srgbClr val="002060"/>
                </a:solidFill>
              </a:rPr>
              <a:t>Довжук</a:t>
            </a:r>
            <a:r>
              <a:rPr lang="ru-RU" sz="3600" dirty="0" smtClean="0">
                <a:solidFill>
                  <a:srgbClr val="002060"/>
                </a:solidFill>
              </a:rPr>
              <a:t> Екатерина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оформления 'Город'">
  <a:themeElements>
    <a:clrScheme name="">
      <a:dk1>
        <a:srgbClr val="292929"/>
      </a:dk1>
      <a:lt1>
        <a:srgbClr val="FFFFFF"/>
      </a:lt1>
      <a:dk2>
        <a:srgbClr val="C0C0C0"/>
      </a:dk2>
      <a:lt2>
        <a:srgbClr val="FFFFFF"/>
      </a:lt2>
      <a:accent1>
        <a:srgbClr val="AE6A58"/>
      </a:accent1>
      <a:accent2>
        <a:srgbClr val="A18461"/>
      </a:accent2>
      <a:accent3>
        <a:srgbClr val="DCDCDC"/>
      </a:accent3>
      <a:accent4>
        <a:srgbClr val="DADADA"/>
      </a:accent4>
      <a:accent5>
        <a:srgbClr val="D3B9B4"/>
      </a:accent5>
      <a:accent6>
        <a:srgbClr val="917757"/>
      </a:accent6>
      <a:hlink>
        <a:srgbClr val="71584D"/>
      </a:hlink>
      <a:folHlink>
        <a:srgbClr val="343332"/>
      </a:folHlink>
    </a:clrScheme>
    <a:fontScheme name="Тема Offic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663300"/>
        </a:dk1>
        <a:lt1>
          <a:srgbClr val="C0C0C0"/>
        </a:lt1>
        <a:dk2>
          <a:srgbClr val="D7C5B5"/>
        </a:dk2>
        <a:lt2>
          <a:srgbClr val="292929"/>
        </a:lt2>
        <a:accent1>
          <a:srgbClr val="AE6A58"/>
        </a:accent1>
        <a:accent2>
          <a:srgbClr val="A18461"/>
        </a:accent2>
        <a:accent3>
          <a:srgbClr val="DCDCDC"/>
        </a:accent3>
        <a:accent4>
          <a:srgbClr val="562A00"/>
        </a:accent4>
        <a:accent5>
          <a:srgbClr val="D3B9B4"/>
        </a:accent5>
        <a:accent6>
          <a:srgbClr val="917757"/>
        </a:accent6>
        <a:hlink>
          <a:srgbClr val="71584D"/>
        </a:hlink>
        <a:folHlink>
          <a:srgbClr val="3433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ема Office 1">
    <a:dk1>
      <a:srgbClr val="663300"/>
    </a:dk1>
    <a:lt1>
      <a:srgbClr val="C0C0C0"/>
    </a:lt1>
    <a:dk2>
      <a:srgbClr val="D7C5B5"/>
    </a:dk2>
    <a:lt2>
      <a:srgbClr val="292929"/>
    </a:lt2>
    <a:accent1>
      <a:srgbClr val="AE6A58"/>
    </a:accent1>
    <a:accent2>
      <a:srgbClr val="A18461"/>
    </a:accent2>
    <a:accent3>
      <a:srgbClr val="DCDCDC"/>
    </a:accent3>
    <a:accent4>
      <a:srgbClr val="562A00"/>
    </a:accent4>
    <a:accent5>
      <a:srgbClr val="D3B9B4"/>
    </a:accent5>
    <a:accent6>
      <a:srgbClr val="917757"/>
    </a:accent6>
    <a:hlink>
      <a:srgbClr val="71584D"/>
    </a:hlink>
    <a:folHlink>
      <a:srgbClr val="34333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'Город'</Template>
  <TotalTime>96</TotalTime>
  <Words>296</Words>
  <Application>Microsoft Office PowerPoint</Application>
  <PresentationFormat>Экран (4:3)</PresentationFormat>
  <Paragraphs>26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Шаблон оформления 'Город'</vt:lpstr>
      <vt:lpstr> </vt:lpstr>
      <vt:lpstr>Фундамент:</vt:lpstr>
      <vt:lpstr>Мой дом будет сделан из бруса</vt:lpstr>
      <vt:lpstr>Ход работы:</vt:lpstr>
      <vt:lpstr>Внутренняя отделка дома.</vt:lpstr>
      <vt:lpstr>Слайд 6</vt:lpstr>
      <vt:lpstr>Слайд 7</vt:lpstr>
      <vt:lpstr>Зал</vt:lpstr>
      <vt:lpstr>Слайд 9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DNA7 X86</dc:creator>
  <cp:lastModifiedBy>школьник</cp:lastModifiedBy>
  <cp:revision>16</cp:revision>
  <dcterms:created xsi:type="dcterms:W3CDTF">2011-05-25T13:56:05Z</dcterms:created>
  <dcterms:modified xsi:type="dcterms:W3CDTF">2015-03-05T08:00:48Z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TC011408321049</vt:lpwstr>
  </property>
</Properties>
</file>