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A5E9A-494C-43D3-A564-3D054EC3A00A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E52FE-BB42-47D0-BF22-B6B2345347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RwzE9Nm_S2FhfLfBlzjffHzt4rxVObmVhtSzu4kiqRTr1B3ybt"/>
          <p:cNvPicPr>
            <a:picLocks noChangeAspect="1" noChangeArrowheads="1"/>
          </p:cNvPicPr>
          <p:nvPr/>
        </p:nvPicPr>
        <p:blipFill>
          <a:blip r:embed="rId2" cstate="print">
            <a:lum bright="30000" contrast="-30000"/>
          </a:blip>
          <a:srcRect l="6599" r="1030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Кроссворд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информатике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ученика 9 «А» класса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«СОШ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Волгореченска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Гущина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Григория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Юшко Любовь Леонидовна,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информатики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2015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encrypted-tbn3.gstatic.com/images?q=tbn:ANd9GcRwzE9Nm_S2FhfLfBlzjffHzt4rxVObmVhtSzu4kiqRTr1B3ybt"/>
          <p:cNvPicPr>
            <a:picLocks noChangeAspect="1" noChangeArrowheads="1"/>
          </p:cNvPicPr>
          <p:nvPr/>
        </p:nvPicPr>
        <p:blipFill>
          <a:blip r:embed="rId2" cstate="print"/>
          <a:srcRect l="6599" r="1030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89" y="285728"/>
          <a:ext cx="6381018" cy="614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</a:tblGrid>
              <a:tr h="236582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90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RwzE9Nm_S2FhfLfBlzjffHzt4rxVObmVhtSzu4kiqRTr1B3ybt"/>
          <p:cNvPicPr>
            <a:picLocks noChangeAspect="1" noChangeArrowheads="1"/>
          </p:cNvPicPr>
          <p:nvPr/>
        </p:nvPicPr>
        <p:blipFill>
          <a:blip r:embed="rId2" cstate="print">
            <a:lum bright="30000" contrast="-30000"/>
          </a:blip>
          <a:srcRect l="6599" r="1030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85728"/>
            <a:ext cx="6072230" cy="3143272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вертикали: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7188" algn="just">
              <a:spcBef>
                <a:spcPts val="60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 Расположение файла в файловой системе, адрес каталога.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Набор правил, регулирующих процесс приема или передачи данных.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 Всемирная сеть.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Логическое сложение.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Набор однотипных данных.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6. Объём данных, передаваемых за единицу времени.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7. Наименьшее натуральное число.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8. Повторяющаяся по времени последовательность.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9. Логическое умножение.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10. Мера взаимодействия вещества.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11. 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12. Число, соответствующее ложному высказыванию.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13. Объём передаваемой информации.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14. Компонент программного обеспечения.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15. Набор инструкций, описывающих порядок действий исполнителя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16. Единица информации, равная 8 битам.</a:t>
            </a:r>
          </a:p>
          <a:p>
            <a:pPr marL="0" indent="357188" algn="just">
              <a:spcBef>
                <a:spcPts val="0"/>
              </a:spcBef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>
              <a:spcBef>
                <a:spcPts val="0"/>
              </a:spcBef>
              <a:buAutoNum type="arabicPeriod"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2714612" y="3500438"/>
            <a:ext cx="6143668" cy="3000396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горизонтали: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7188" algn="just">
              <a:spcBef>
                <a:spcPts val="60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 Адрес файла в файловой системе.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Последовательность символов.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 Уравнение, в которое неизвестные входят в 1-й степени.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Экранный объект в графических интерфейсах, дающий доступ к каталогу.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Элемент графического интерфейса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6. Наука об общих закономерностях действий с информацией в машинах.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7. Сведения о чём-либо, независимо от формы их представления.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8. Логическое выражение, истинное, при одинаковой истинности обоих простых выражений.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9. Набор символов, идентифицирующих тип файла.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10. ЭВМ, позволяющая осуществлять все действия с информацией. 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11. Файл, состоящий из нескольких файлов.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12. Файл, служащий указателем на объект.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13. Логическое отрицание.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14. Наименьшая единица информации.</a:t>
            </a:r>
          </a:p>
          <a:p>
            <a:pPr marL="0" indent="357188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15. Логическое выражение, ложное, если из истины следует ложь.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encrypted-tbn3.gstatic.com/images?q=tbn:ANd9GcRwzE9Nm_S2FhfLfBlzjffHzt4rxVObmVhtSzu4kiqRTr1B3ybt"/>
          <p:cNvPicPr>
            <a:picLocks noChangeAspect="1" noChangeArrowheads="1"/>
          </p:cNvPicPr>
          <p:nvPr/>
        </p:nvPicPr>
        <p:blipFill>
          <a:blip r:embed="rId2" cstate="print"/>
          <a:srcRect l="6599" r="1030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89" y="285728"/>
          <a:ext cx="6381018" cy="614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  <a:gridCol w="236334"/>
              </a:tblGrid>
              <a:tr h="236582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90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312</Words>
  <Application>Microsoft Office PowerPoint</Application>
  <PresentationFormat>Экран (4:3)</PresentationFormat>
  <Paragraphs>301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Кроссворд  по информатике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30</cp:revision>
  <dcterms:modified xsi:type="dcterms:W3CDTF">2015-02-27T07:10:57Z</dcterms:modified>
</cp:coreProperties>
</file>