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notesSlides/notesSlide3.xml" ContentType="application/vnd.openxmlformats-officedocument.presentationml.notesSlide+xml"/>
  <Default Extension="png" ContentType="image/png"/>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 id="2147483653" r:id="rId6"/>
    <p:sldMasterId id="2147483654" r:id="rId7"/>
  </p:sldMasterIdLst>
  <p:notesMasterIdLst>
    <p:notesMasterId r:id="rId32"/>
  </p:notesMasterIdLst>
  <p:handoutMasterIdLst>
    <p:handoutMasterId r:id="rId33"/>
  </p:handoutMasterIdLst>
  <p:sldIdLst>
    <p:sldId id="256" r:id="rId8"/>
    <p:sldId id="257" r:id="rId9"/>
    <p:sldId id="258" r:id="rId10"/>
    <p:sldId id="320" r:id="rId11"/>
    <p:sldId id="260" r:id="rId12"/>
    <p:sldId id="263" r:id="rId13"/>
    <p:sldId id="301" r:id="rId14"/>
    <p:sldId id="297" r:id="rId15"/>
    <p:sldId id="298" r:id="rId16"/>
    <p:sldId id="302" r:id="rId17"/>
    <p:sldId id="303" r:id="rId18"/>
    <p:sldId id="264" r:id="rId19"/>
    <p:sldId id="265" r:id="rId20"/>
    <p:sldId id="315" r:id="rId21"/>
    <p:sldId id="267" r:id="rId22"/>
    <p:sldId id="266" r:id="rId23"/>
    <p:sldId id="268" r:id="rId24"/>
    <p:sldId id="316" r:id="rId25"/>
    <p:sldId id="317" r:id="rId26"/>
    <p:sldId id="318" r:id="rId27"/>
    <p:sldId id="319" r:id="rId28"/>
    <p:sldId id="269" r:id="rId29"/>
    <p:sldId id="271" r:id="rId30"/>
    <p:sldId id="272" r:id="rId3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pitchFamily="16" charset="0"/>
      <a:defRPr kern="1200">
        <a:solidFill>
          <a:schemeClr val="bg1"/>
        </a:solidFill>
        <a:latin typeface="Corbel" pitchFamily="32" charset="0"/>
        <a:ea typeface="+mn-ea"/>
        <a:cs typeface="DejaVu Sans" charset="0"/>
      </a:defRPr>
    </a:lvl1pPr>
    <a:lvl2pPr marL="742950" indent="-285750" algn="l" defTabSz="449263" rtl="0" fontAlgn="base">
      <a:spcBef>
        <a:spcPct val="0"/>
      </a:spcBef>
      <a:spcAft>
        <a:spcPct val="0"/>
      </a:spcAft>
      <a:buClr>
        <a:srgbClr val="000000"/>
      </a:buClr>
      <a:buSzPct val="100000"/>
      <a:buFont typeface="Times New Roman" pitchFamily="16" charset="0"/>
      <a:defRPr kern="1200">
        <a:solidFill>
          <a:schemeClr val="bg1"/>
        </a:solidFill>
        <a:latin typeface="Corbel" pitchFamily="32" charset="0"/>
        <a:ea typeface="+mn-ea"/>
        <a:cs typeface="DejaVu Sans" charset="0"/>
      </a:defRPr>
    </a:lvl2pPr>
    <a:lvl3pPr marL="1143000" indent="-228600" algn="l" defTabSz="449263" rtl="0" fontAlgn="base">
      <a:spcBef>
        <a:spcPct val="0"/>
      </a:spcBef>
      <a:spcAft>
        <a:spcPct val="0"/>
      </a:spcAft>
      <a:buClr>
        <a:srgbClr val="000000"/>
      </a:buClr>
      <a:buSzPct val="100000"/>
      <a:buFont typeface="Times New Roman" pitchFamily="16" charset="0"/>
      <a:defRPr kern="1200">
        <a:solidFill>
          <a:schemeClr val="bg1"/>
        </a:solidFill>
        <a:latin typeface="Corbel" pitchFamily="32" charset="0"/>
        <a:ea typeface="+mn-ea"/>
        <a:cs typeface="DejaVu Sans" charset="0"/>
      </a:defRPr>
    </a:lvl3pPr>
    <a:lvl4pPr marL="1600200" indent="-228600" algn="l" defTabSz="449263" rtl="0" fontAlgn="base">
      <a:spcBef>
        <a:spcPct val="0"/>
      </a:spcBef>
      <a:spcAft>
        <a:spcPct val="0"/>
      </a:spcAft>
      <a:buClr>
        <a:srgbClr val="000000"/>
      </a:buClr>
      <a:buSzPct val="100000"/>
      <a:buFont typeface="Times New Roman" pitchFamily="16" charset="0"/>
      <a:defRPr kern="1200">
        <a:solidFill>
          <a:schemeClr val="bg1"/>
        </a:solidFill>
        <a:latin typeface="Corbel" pitchFamily="32" charset="0"/>
        <a:ea typeface="+mn-ea"/>
        <a:cs typeface="DejaVu Sans" charset="0"/>
      </a:defRPr>
    </a:lvl4pPr>
    <a:lvl5pPr marL="2057400" indent="-228600" algn="l" defTabSz="449263" rtl="0" fontAlgn="base">
      <a:spcBef>
        <a:spcPct val="0"/>
      </a:spcBef>
      <a:spcAft>
        <a:spcPct val="0"/>
      </a:spcAft>
      <a:buClr>
        <a:srgbClr val="000000"/>
      </a:buClr>
      <a:buSzPct val="100000"/>
      <a:buFont typeface="Times New Roman" pitchFamily="16" charset="0"/>
      <a:defRPr kern="1200">
        <a:solidFill>
          <a:schemeClr val="bg1"/>
        </a:solidFill>
        <a:latin typeface="Corbel" pitchFamily="32" charset="0"/>
        <a:ea typeface="+mn-ea"/>
        <a:cs typeface="DejaVu Sans" charset="0"/>
      </a:defRPr>
    </a:lvl5pPr>
    <a:lvl6pPr marL="2286000" algn="l" defTabSz="914400" rtl="0" eaLnBrk="1" latinLnBrk="0" hangingPunct="1">
      <a:defRPr kern="1200">
        <a:solidFill>
          <a:schemeClr val="bg1"/>
        </a:solidFill>
        <a:latin typeface="Corbel" pitchFamily="32" charset="0"/>
        <a:ea typeface="+mn-ea"/>
        <a:cs typeface="DejaVu Sans" charset="0"/>
      </a:defRPr>
    </a:lvl6pPr>
    <a:lvl7pPr marL="2743200" algn="l" defTabSz="914400" rtl="0" eaLnBrk="1" latinLnBrk="0" hangingPunct="1">
      <a:defRPr kern="1200">
        <a:solidFill>
          <a:schemeClr val="bg1"/>
        </a:solidFill>
        <a:latin typeface="Corbel" pitchFamily="32" charset="0"/>
        <a:ea typeface="+mn-ea"/>
        <a:cs typeface="DejaVu Sans" charset="0"/>
      </a:defRPr>
    </a:lvl7pPr>
    <a:lvl8pPr marL="3200400" algn="l" defTabSz="914400" rtl="0" eaLnBrk="1" latinLnBrk="0" hangingPunct="1">
      <a:defRPr kern="1200">
        <a:solidFill>
          <a:schemeClr val="bg1"/>
        </a:solidFill>
        <a:latin typeface="Corbel" pitchFamily="32" charset="0"/>
        <a:ea typeface="+mn-ea"/>
        <a:cs typeface="DejaVu Sans" charset="0"/>
      </a:defRPr>
    </a:lvl8pPr>
    <a:lvl9pPr marL="3657600" algn="l" defTabSz="914400" rtl="0" eaLnBrk="1" latinLnBrk="0" hangingPunct="1">
      <a:defRPr kern="1200">
        <a:solidFill>
          <a:schemeClr val="bg1"/>
        </a:solidFill>
        <a:latin typeface="Corbel" pitchFamily="32" charset="0"/>
        <a:ea typeface="+mn-ea"/>
        <a:cs typeface="DejaVu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2FF6"/>
    <a:srgbClr val="C5BB3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5458" autoAdjust="0"/>
    <p:restoredTop sz="77246" autoAdjust="0"/>
  </p:normalViewPr>
  <p:slideViewPr>
    <p:cSldViewPr>
      <p:cViewPr>
        <p:scale>
          <a:sx n="73" d="100"/>
          <a:sy n="73" d="100"/>
        </p:scale>
        <p:origin x="-2370" y="-24"/>
      </p:cViewPr>
      <p:guideLst>
        <p:guide orient="horz" pos="2160"/>
        <p:guide pos="2880"/>
      </p:guideLst>
    </p:cSldViewPr>
  </p:slideViewPr>
  <p:outlineViewPr>
    <p:cViewPr varScale="1">
      <p:scale>
        <a:sx n="170" d="200"/>
        <a:sy n="170" d="200"/>
      </p:scale>
      <p:origin x="0" y="15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9" d="100"/>
          <a:sy n="69" d="100"/>
        </p:scale>
        <p:origin x="-3270"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mn-cs"/>
              </a:defRPr>
            </a:lvl1pPr>
          </a:lstStyle>
          <a:p>
            <a:pPr>
              <a:defRPr/>
            </a:pPr>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cs typeface="+mn-cs"/>
              </a:defRPr>
            </a:lvl1pPr>
          </a:lstStyle>
          <a:p>
            <a:pPr>
              <a:defRPr/>
            </a:pPr>
            <a:fld id="{BE98054F-FFC2-41B9-8B9F-9C18D0EA514B}" type="datetimeFigureOut">
              <a:rPr lang="ru-RU"/>
              <a:pPr>
                <a:defRPr/>
              </a:pPr>
              <a:t>06.03.2015</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cs typeface="+mn-cs"/>
              </a:defRPr>
            </a:lvl1pPr>
          </a:lstStyle>
          <a:p>
            <a:pPr>
              <a:defRPr/>
            </a:pPr>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cs typeface="+mn-cs"/>
              </a:defRPr>
            </a:lvl1pPr>
          </a:lstStyle>
          <a:p>
            <a:pPr>
              <a:defRPr/>
            </a:pPr>
            <a:fld id="{885E0701-AC49-413C-9C20-C538EF07605D}" type="slidenum">
              <a:rPr lang="ru-RU"/>
              <a:pPr>
                <a:defRPr/>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3" name="AutoShape 1"/>
          <p:cNvSpPr>
            <a:spLocks noChangeArrowheads="1"/>
          </p:cNvSpPr>
          <p:nvPr/>
        </p:nvSpPr>
        <p:spPr bwMode="auto">
          <a:xfrm>
            <a:off x="0" y="0"/>
            <a:ext cx="6858000" cy="9144000"/>
          </a:xfrm>
          <a:prstGeom prst="roundRect">
            <a:avLst>
              <a:gd name="adj" fmla="val 23"/>
            </a:avLst>
          </a:prstGeom>
          <a:solidFill>
            <a:srgbClr val="FFFFFF"/>
          </a:solidFill>
          <a:ln w="9525" cap="flat">
            <a:noFill/>
            <a:round/>
            <a:headEnd/>
            <a:tailEnd/>
          </a:ln>
          <a:effectLst/>
        </p:spPr>
        <p:txBody>
          <a:bodyPr wrap="none" anchor="ctr"/>
          <a:lstStyle/>
          <a:p>
            <a:pPr>
              <a:defRPr/>
            </a:pPr>
            <a:endParaRPr lang="ru-RU">
              <a:cs typeface="+mn-cs"/>
            </a:endParaRPr>
          </a:p>
        </p:txBody>
      </p:sp>
      <p:sp>
        <p:nvSpPr>
          <p:cNvPr id="8194" name="Text Box 2"/>
          <p:cNvSpPr txBox="1">
            <a:spLocks noChangeArrowheads="1"/>
          </p:cNvSpPr>
          <p:nvPr/>
        </p:nvSpPr>
        <p:spPr bwMode="auto">
          <a:xfrm>
            <a:off x="0" y="0"/>
            <a:ext cx="2971800" cy="457200"/>
          </a:xfrm>
          <a:prstGeom prst="rect">
            <a:avLst/>
          </a:prstGeom>
          <a:noFill/>
          <a:ln w="9525" cap="flat">
            <a:noFill/>
            <a:round/>
            <a:headEnd/>
            <a:tailEnd/>
          </a:ln>
          <a:effectLst/>
        </p:spPr>
        <p:txBody>
          <a:bodyPr wrap="none" anchor="ctr"/>
          <a:lstStyle/>
          <a:p>
            <a:pPr>
              <a:defRPr/>
            </a:pPr>
            <a:endParaRPr lang="ru-RU">
              <a:cs typeface="+mn-cs"/>
            </a:endParaRPr>
          </a:p>
        </p:txBody>
      </p:sp>
      <p:sp>
        <p:nvSpPr>
          <p:cNvPr id="8195" name="Rectangle 3"/>
          <p:cNvSpPr>
            <a:spLocks noGrp="1" noChangeArrowheads="1"/>
          </p:cNvSpPr>
          <p:nvPr>
            <p:ph type="dt"/>
          </p:nvPr>
        </p:nvSpPr>
        <p:spPr bwMode="auto">
          <a:xfrm>
            <a:off x="3884613" y="0"/>
            <a:ext cx="2970212" cy="455613"/>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lvl1pPr algn="r">
              <a:buClrTx/>
              <a:buFontTx/>
              <a:buNone/>
              <a:tabLst>
                <a:tab pos="449263" algn="l"/>
                <a:tab pos="898525" algn="l"/>
                <a:tab pos="1347788" algn="l"/>
                <a:tab pos="1797050" algn="l"/>
                <a:tab pos="2246313" algn="l"/>
                <a:tab pos="2695575" algn="l"/>
              </a:tabLst>
              <a:defRPr sz="1200">
                <a:solidFill>
                  <a:srgbClr val="000000"/>
                </a:solidFill>
                <a:latin typeface="Calibri" pitchFamily="32" charset="0"/>
                <a:ea typeface="DejaVu Sans" charset="0"/>
                <a:cs typeface="DejaVu Sans" charset="0"/>
              </a:defRPr>
            </a:lvl1pPr>
          </a:lstStyle>
          <a:p>
            <a:pPr>
              <a:defRPr/>
            </a:pPr>
            <a:endParaRPr lang="ru-RU"/>
          </a:p>
        </p:txBody>
      </p:sp>
      <p:sp>
        <p:nvSpPr>
          <p:cNvPr id="68613" name="Rectangle 4"/>
          <p:cNvSpPr>
            <a:spLocks noGrp="1" noRot="1" noChangeAspect="1" noChangeArrowheads="1"/>
          </p:cNvSpPr>
          <p:nvPr>
            <p:ph type="sldImg"/>
          </p:nvPr>
        </p:nvSpPr>
        <p:spPr bwMode="auto">
          <a:xfrm>
            <a:off x="1143000" y="685800"/>
            <a:ext cx="4570413" cy="3427413"/>
          </a:xfrm>
          <a:prstGeom prst="rect">
            <a:avLst/>
          </a:prstGeom>
          <a:noFill/>
          <a:ln w="12600" cap="sq">
            <a:solidFill>
              <a:srgbClr val="000000"/>
            </a:solidFill>
            <a:miter lim="800000"/>
            <a:headEnd/>
            <a:tailEnd/>
          </a:ln>
        </p:spPr>
      </p:sp>
      <p:sp>
        <p:nvSpPr>
          <p:cNvPr id="8197" name="Rectangle 5"/>
          <p:cNvSpPr>
            <a:spLocks noGrp="1" noChangeArrowheads="1"/>
          </p:cNvSpPr>
          <p:nvPr>
            <p:ph type="body"/>
          </p:nvPr>
        </p:nvSpPr>
        <p:spPr bwMode="auto">
          <a:xfrm>
            <a:off x="685800" y="4343400"/>
            <a:ext cx="5484813" cy="4113213"/>
          </a:xfrm>
          <a:prstGeom prst="rect">
            <a:avLst/>
          </a:prstGeom>
          <a:noFill/>
          <a:ln w="9525" cap="flat">
            <a:noFill/>
            <a:round/>
            <a:headEnd/>
            <a:tailEnd/>
          </a:ln>
          <a:effectLst/>
        </p:spPr>
        <p:txBody>
          <a:bodyPr vert="horz" wrap="square" lIns="90000" tIns="46800" rIns="90000" bIns="46800" numCol="1" anchor="t" anchorCtr="0" compatLnSpc="1">
            <a:prstTxWarp prst="textNoShape">
              <a:avLst/>
            </a:prstTxWarp>
          </a:bodyPr>
          <a:lstStyle/>
          <a:p>
            <a:pPr lvl="0"/>
            <a:endParaRPr lang="ru-RU" noProof="0" smtClean="0"/>
          </a:p>
        </p:txBody>
      </p:sp>
      <p:sp>
        <p:nvSpPr>
          <p:cNvPr id="8198" name="Text Box 6"/>
          <p:cNvSpPr txBox="1">
            <a:spLocks noChangeArrowheads="1"/>
          </p:cNvSpPr>
          <p:nvPr/>
        </p:nvSpPr>
        <p:spPr bwMode="auto">
          <a:xfrm>
            <a:off x="0" y="8685213"/>
            <a:ext cx="2971800" cy="457200"/>
          </a:xfrm>
          <a:prstGeom prst="rect">
            <a:avLst/>
          </a:prstGeom>
          <a:noFill/>
          <a:ln w="9525" cap="flat">
            <a:noFill/>
            <a:round/>
            <a:headEnd/>
            <a:tailEnd/>
          </a:ln>
          <a:effectLst/>
        </p:spPr>
        <p:txBody>
          <a:bodyPr wrap="none" anchor="ctr"/>
          <a:lstStyle/>
          <a:p>
            <a:pPr>
              <a:defRPr/>
            </a:pPr>
            <a:endParaRPr lang="ru-RU">
              <a:cs typeface="+mn-cs"/>
            </a:endParaRPr>
          </a:p>
        </p:txBody>
      </p:sp>
      <p:sp>
        <p:nvSpPr>
          <p:cNvPr id="8199" name="Rectangle 7"/>
          <p:cNvSpPr>
            <a:spLocks noGrp="1" noChangeArrowheads="1"/>
          </p:cNvSpPr>
          <p:nvPr>
            <p:ph type="sldNum"/>
          </p:nvPr>
        </p:nvSpPr>
        <p:spPr bwMode="auto">
          <a:xfrm>
            <a:off x="3884613" y="8685213"/>
            <a:ext cx="2970212" cy="455612"/>
          </a:xfrm>
          <a:prstGeom prst="rect">
            <a:avLst/>
          </a:prstGeom>
          <a:noFill/>
          <a:ln w="9525" cap="flat">
            <a:noFill/>
            <a:round/>
            <a:headEnd/>
            <a:tailEnd/>
          </a:ln>
          <a:effectLst/>
        </p:spPr>
        <p:txBody>
          <a:bodyPr vert="horz" wrap="square" lIns="90000" tIns="46800" rIns="90000" bIns="46800" numCol="1" anchor="b" anchorCtr="0" compatLnSpc="1">
            <a:prstTxWarp prst="textNoShape">
              <a:avLst/>
            </a:prstTxWarp>
          </a:bodyPr>
          <a:lstStyle>
            <a:lvl1pPr algn="r">
              <a:buClrTx/>
              <a:buFontTx/>
              <a:buNone/>
              <a:tabLst>
                <a:tab pos="449263" algn="l"/>
                <a:tab pos="898525" algn="l"/>
                <a:tab pos="1347788" algn="l"/>
                <a:tab pos="1797050" algn="l"/>
                <a:tab pos="2246313" algn="l"/>
                <a:tab pos="2695575" algn="l"/>
              </a:tabLst>
              <a:defRPr sz="1200">
                <a:solidFill>
                  <a:srgbClr val="000000"/>
                </a:solidFill>
                <a:latin typeface="Calibri" pitchFamily="32" charset="0"/>
                <a:ea typeface="DejaVu Sans" charset="0"/>
                <a:cs typeface="DejaVu Sans" charset="0"/>
              </a:defRPr>
            </a:lvl1pPr>
          </a:lstStyle>
          <a:p>
            <a:pPr>
              <a:defRPr/>
            </a:pPr>
            <a:fld id="{44CD830A-1765-46CA-9349-509D07C9BECB}"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7"/>
          <p:cNvSpPr>
            <a:spLocks noGrp="1" noChangeArrowheads="1"/>
          </p:cNvSpPr>
          <p:nvPr>
            <p:ph type="sldNum" sz="quarter"/>
          </p:nvPr>
        </p:nvSpPr>
        <p:spPr>
          <a:noFill/>
          <a:ln/>
        </p:spPr>
        <p:txBody>
          <a:bodyPr/>
          <a:lstStyle/>
          <a:p>
            <a:fld id="{1CD93829-FEE2-4953-855E-56FCC103EB76}" type="slidenum">
              <a:rPr lang="ru-RU" smtClean="0"/>
              <a:pPr/>
              <a:t>1</a:t>
            </a:fld>
            <a:endParaRPr lang="ru-RU" smtClean="0"/>
          </a:p>
        </p:txBody>
      </p:sp>
      <p:sp>
        <p:nvSpPr>
          <p:cNvPr id="69635"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69636" name="Text Box 2"/>
          <p:cNvSpPr txBox="1">
            <a:spLocks noChangeArrowheads="1"/>
          </p:cNvSpPr>
          <p:nvPr/>
        </p:nvSpPr>
        <p:spPr bwMode="auto">
          <a:xfrm>
            <a:off x="685800" y="4643438"/>
            <a:ext cx="5486400" cy="3814762"/>
          </a:xfrm>
          <a:prstGeom prst="rect">
            <a:avLst/>
          </a:prstGeom>
          <a:noFill/>
          <a:ln w="9525">
            <a:noFill/>
            <a:round/>
            <a:headEnd/>
            <a:tailEnd/>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1400">
                <a:solidFill>
                  <a:srgbClr val="000000"/>
                </a:solidFill>
                <a:latin typeface="Arial" charset="0"/>
                <a:cs typeface="Arial" charset="0"/>
              </a:rPr>
              <a:t>Титульный слайд всегда должен быть!</a:t>
            </a:r>
          </a:p>
        </p:txBody>
      </p:sp>
      <p:sp>
        <p:nvSpPr>
          <p:cNvPr id="69637"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8B9ABACD-000B-4B90-95D0-C7B0E49CCBCD}" type="slidenum">
              <a:rPr lang="ru-RU" sz="1200">
                <a:solidFill>
                  <a:srgbClr val="FFFFFF"/>
                </a:solidFill>
                <a:latin typeface="Calibri" pitchFamily="32"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ru-RU" sz="1200">
              <a:solidFill>
                <a:srgbClr val="FFFFFF"/>
              </a:solidFill>
              <a:latin typeface="Calibri" pitchFamily="32"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Образ слайда 1"/>
          <p:cNvSpPr>
            <a:spLocks noGrp="1" noRot="1" noChangeAspect="1" noTextEdit="1"/>
          </p:cNvSpPr>
          <p:nvPr>
            <p:ph type="sldImg"/>
          </p:nvPr>
        </p:nvSpPr>
        <p:spPr>
          <a:ln/>
        </p:spPr>
      </p:sp>
      <p:sp>
        <p:nvSpPr>
          <p:cNvPr id="104451" name="Заметки 2"/>
          <p:cNvSpPr>
            <a:spLocks noGrp="1"/>
          </p:cNvSpPr>
          <p:nvPr>
            <p:ph type="body" idx="1"/>
          </p:nvPr>
        </p:nvSpPr>
        <p:spPr>
          <a:noFill/>
          <a:ln/>
        </p:spPr>
        <p:txBody>
          <a:bodyPr/>
          <a:lstStyle/>
          <a:p>
            <a:r>
              <a:rPr lang="ru-RU" smtClean="0"/>
              <a:t>Безнадежно…</a:t>
            </a:r>
          </a:p>
        </p:txBody>
      </p:sp>
      <p:sp>
        <p:nvSpPr>
          <p:cNvPr id="104452" name="Номер слайда 3"/>
          <p:cNvSpPr>
            <a:spLocks noGrp="1"/>
          </p:cNvSpPr>
          <p:nvPr>
            <p:ph type="sldNum" sz="quarter"/>
          </p:nvPr>
        </p:nvSpPr>
        <p:spPr>
          <a:noFill/>
          <a:ln/>
        </p:spPr>
        <p:txBody>
          <a:bodyPr/>
          <a:lstStyle/>
          <a:p>
            <a:fld id="{6B990BDE-0536-480E-B6AE-EBC8DCFD6C79}" type="slidenum">
              <a:rPr lang="ru-RU" smtClean="0"/>
              <a:pPr/>
              <a:t>11</a:t>
            </a:fld>
            <a:endParaRPr 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5714" name="Rectangle 7"/>
          <p:cNvSpPr>
            <a:spLocks noGrp="1" noChangeArrowheads="1"/>
          </p:cNvSpPr>
          <p:nvPr>
            <p:ph type="sldNum" sz="quarter"/>
          </p:nvPr>
        </p:nvSpPr>
        <p:spPr>
          <a:noFill/>
          <a:ln/>
        </p:spPr>
        <p:txBody>
          <a:bodyPr/>
          <a:lstStyle/>
          <a:p>
            <a:fld id="{B66B0C08-AC0C-4F10-8DBC-E875DF1AC7DD}" type="slidenum">
              <a:rPr lang="ru-RU" smtClean="0"/>
              <a:pPr/>
              <a:t>12</a:t>
            </a:fld>
            <a:endParaRPr lang="ru-RU" smtClean="0"/>
          </a:p>
        </p:txBody>
      </p:sp>
      <p:sp>
        <p:nvSpPr>
          <p:cNvPr id="115715"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15716"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652581FF-23DA-4812-A5E3-5E6F91DEC728}" type="slidenum">
              <a:rPr lang="ru-RU" sz="1200">
                <a:solidFill>
                  <a:srgbClr val="FFFFFF"/>
                </a:solidFill>
                <a:latin typeface="Calibri" pitchFamily="32"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12</a:t>
            </a:fld>
            <a:endParaRPr lang="ru-RU" sz="1200">
              <a:solidFill>
                <a:srgbClr val="FFFFFF"/>
              </a:solidFill>
              <a:latin typeface="Calibri" pitchFamily="32" charset="0"/>
            </a:endParaRPr>
          </a:p>
        </p:txBody>
      </p:sp>
      <p:sp>
        <p:nvSpPr>
          <p:cNvPr id="115717" name="Заметки 5"/>
          <p:cNvSpPr>
            <a:spLocks noGrp="1"/>
          </p:cNvSpPr>
          <p:nvPr>
            <p:ph type="body" idx="1"/>
          </p:nvPr>
        </p:nvSpPr>
        <p:spPr>
          <a:xfrm>
            <a:off x="714375" y="4572000"/>
            <a:ext cx="5484813" cy="4113213"/>
          </a:xfrm>
          <a:noFill/>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latin typeface="Arial" charset="0"/>
                <a:cs typeface="Arial" charset="0"/>
              </a:rPr>
              <a:t>Уберите лишний текст. Вы его и так скажете! Должны остаться только «реперные точки», ключевые слова для тех пунктов, которые вы рассказываете, ключевые цифры, значение которых вы подчеркиваете. Прежде всего, это позволит сохранить внимание зрителей. Видя на слайде два слова, зритель не знает, какой смысл вы в них сейчас вложите. И это даст вам возможность вывести эти несколько слов действительно крупно, чтобы их заметили все и поняли, какое значение вы им придаете.</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b="1" smtClean="0">
                <a:latin typeface="Arial" charset="0"/>
                <a:cs typeface="Arial" charset="0"/>
              </a:rPr>
              <a:t>-</a:t>
            </a:r>
            <a:r>
              <a:rPr lang="ru-RU" smtClean="0">
                <a:latin typeface="Arial" charset="0"/>
                <a:cs typeface="Arial" charset="0"/>
              </a:rPr>
              <a:t>Пространство, наоборот, усиливает восприятие.</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u-R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6738" name="Rectangle 7"/>
          <p:cNvSpPr>
            <a:spLocks noGrp="1" noChangeArrowheads="1"/>
          </p:cNvSpPr>
          <p:nvPr>
            <p:ph type="sldNum" sz="quarter"/>
          </p:nvPr>
        </p:nvSpPr>
        <p:spPr>
          <a:noFill/>
          <a:ln/>
        </p:spPr>
        <p:txBody>
          <a:bodyPr/>
          <a:lstStyle/>
          <a:p>
            <a:fld id="{2D8BD05D-48A4-4988-823D-D6C641BD4416}" type="slidenum">
              <a:rPr lang="ru-RU" smtClean="0"/>
              <a:pPr/>
              <a:t>13</a:t>
            </a:fld>
            <a:endParaRPr lang="ru-RU" smtClean="0"/>
          </a:p>
        </p:txBody>
      </p:sp>
      <p:sp>
        <p:nvSpPr>
          <p:cNvPr id="116739"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16740"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3492D3EB-9603-411E-93B7-1C17873676A3}" type="slidenum">
              <a:rPr lang="ru-RU" sz="1200">
                <a:solidFill>
                  <a:srgbClr val="FFFFFF"/>
                </a:solidFill>
                <a:latin typeface="Calibri" pitchFamily="32"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13</a:t>
            </a:fld>
            <a:endParaRPr lang="ru-RU" sz="1200">
              <a:solidFill>
                <a:srgbClr val="FFFFFF"/>
              </a:solidFill>
              <a:latin typeface="Calibri" pitchFamily="32" charset="0"/>
            </a:endParaRPr>
          </a:p>
        </p:txBody>
      </p:sp>
      <p:sp>
        <p:nvSpPr>
          <p:cNvPr id="116741" name="Заметки 5"/>
          <p:cNvSpPr>
            <a:spLocks noGrp="1"/>
          </p:cNvSpPr>
          <p:nvPr>
            <p:ph type="body" idx="1"/>
          </p:nvPr>
        </p:nvSpPr>
        <p:spPr>
          <a:noFill/>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solidFill>
                  <a:schemeClr val="tx1"/>
                </a:solidFill>
                <a:latin typeface="Arial" charset="0"/>
                <a:cs typeface="Arial" charset="0"/>
              </a:rPr>
              <a:t>Вот пример слайда из презентации про дефицит воды. Название «Жажда». Эта презентация стала победителем на сервисе slideshare.net в конкурсе World’s Best Presentation 2008, в ходе которого любой желающий мог выставить свою презентацию на суд взыскательного жюри.</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solidFill>
                  <a:schemeClr val="tx1"/>
                </a:solidFill>
                <a:latin typeface="Arial" charset="0"/>
                <a:cs typeface="Arial" charset="0"/>
              </a:rPr>
              <a:t>(Хотя тема, казалось бы, избита, визуальный ряд подобран настолько грамотно, что слайды смотрятся на одном дыхании).</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u-RU"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7762" name="Rectangle 7"/>
          <p:cNvSpPr>
            <a:spLocks noGrp="1" noChangeArrowheads="1"/>
          </p:cNvSpPr>
          <p:nvPr>
            <p:ph type="sldNum" sz="quarter"/>
          </p:nvPr>
        </p:nvSpPr>
        <p:spPr>
          <a:noFill/>
          <a:ln/>
        </p:spPr>
        <p:txBody>
          <a:bodyPr/>
          <a:lstStyle/>
          <a:p>
            <a:fld id="{9B2812AF-759D-452F-8EEA-A9C3F796590C}" type="slidenum">
              <a:rPr lang="ru-RU" smtClean="0"/>
              <a:pPr/>
              <a:t>14</a:t>
            </a:fld>
            <a:endParaRPr lang="ru-RU" smtClean="0"/>
          </a:p>
        </p:txBody>
      </p:sp>
      <p:sp>
        <p:nvSpPr>
          <p:cNvPr id="117763"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17764"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35B3DBDB-963B-4508-B352-354AE30779CE}" type="slidenum">
              <a:rPr lang="ru-RU" sz="1200">
                <a:solidFill>
                  <a:srgbClr val="FFFFFF"/>
                </a:solidFill>
                <a:latin typeface="Calibri" pitchFamily="32"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14</a:t>
            </a:fld>
            <a:endParaRPr lang="ru-RU" sz="1200">
              <a:solidFill>
                <a:srgbClr val="FFFFFF"/>
              </a:solidFill>
              <a:latin typeface="Calibri" pitchFamily="32" charset="0"/>
            </a:endParaRPr>
          </a:p>
        </p:txBody>
      </p:sp>
      <p:sp>
        <p:nvSpPr>
          <p:cNvPr id="6" name="Заметки 5"/>
          <p:cNvSpPr>
            <a:spLocks noGrp="1"/>
          </p:cNvSpPr>
          <p:nvPr>
            <p:ph type="body" idx="1"/>
          </p:nvPr>
        </p:nvSpPr>
        <p:spPr>
          <a:xfrm>
            <a:off x="714375" y="4572000"/>
            <a:ext cx="5484813" cy="4113213"/>
          </a:xfrm>
        </p:spPr>
        <p:txBody>
          <a:bodyPr>
            <a:normAutofit lnSpcReduction="10000"/>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b="1" dirty="0" smtClean="0">
                <a:latin typeface="Arial" charset="0"/>
                <a:cs typeface="Arial" charset="0"/>
              </a:rPr>
              <a:t>-</a:t>
            </a:r>
            <a:r>
              <a:rPr lang="ru-RU" dirty="0" smtClean="0">
                <a:latin typeface="Arial" charset="0"/>
                <a:cs typeface="Arial" charset="0"/>
              </a:rPr>
              <a:t>Фраза или картинка, иллюстрирующая ваши слова, должна появиться на экране тогда, когда звучат эти слова. Переходы между слайдами и анимация на самом слайде, а также звук, должны быть уместными и сделаны корректно.</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ru-RU" dirty="0" smtClean="0">
              <a:latin typeface="Arial" charset="0"/>
              <a:cs typeface="Arial" charset="0"/>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smtClean="0">
                <a:latin typeface="Arial" charset="0"/>
                <a:cs typeface="Arial" charset="0"/>
              </a:rPr>
              <a:t>-Расстановка картинок по слайдам по принципу «на слайде должна быть картинка» приводит в лучшем случае к излишней вычурности и загромождению слайда. В худшем — опять-таки отвлекает зрителей.</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smtClean="0">
                <a:latin typeface="Arial" charset="0"/>
                <a:cs typeface="Arial" charset="0"/>
              </a:rPr>
              <a:t>Картинка должна появляться в тот момент, когда она должна что-то иллюстрировать.</a:t>
            </a:r>
          </a:p>
          <a:p>
            <a:pPr>
              <a:defRPr/>
            </a:pPr>
            <a:endParaRPr lang="ru-RU"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8786" name="Rectangle 7"/>
          <p:cNvSpPr>
            <a:spLocks noGrp="1" noChangeArrowheads="1"/>
          </p:cNvSpPr>
          <p:nvPr>
            <p:ph type="sldNum" sz="quarter"/>
          </p:nvPr>
        </p:nvSpPr>
        <p:spPr>
          <a:noFill/>
          <a:ln/>
        </p:spPr>
        <p:txBody>
          <a:bodyPr/>
          <a:lstStyle/>
          <a:p>
            <a:fld id="{D6A81CD9-583D-4779-83D5-E84D37A2D286}" type="slidenum">
              <a:rPr lang="ru-RU" smtClean="0"/>
              <a:pPr/>
              <a:t>15</a:t>
            </a:fld>
            <a:endParaRPr lang="ru-RU" smtClean="0"/>
          </a:p>
        </p:txBody>
      </p:sp>
      <p:sp>
        <p:nvSpPr>
          <p:cNvPr id="118787"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18788"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7B2D00B-7A8A-4461-9BF3-2F4BE161E01D}" type="slidenum">
              <a:rPr lang="ru-RU" sz="1200">
                <a:solidFill>
                  <a:srgbClr val="FFFFFF"/>
                </a:solidFill>
                <a:latin typeface="Calibri" pitchFamily="32"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15</a:t>
            </a:fld>
            <a:endParaRPr lang="ru-RU" sz="1200">
              <a:solidFill>
                <a:srgbClr val="FFFFFF"/>
              </a:solidFill>
              <a:latin typeface="Calibri" pitchFamily="32" charset="0"/>
            </a:endParaRPr>
          </a:p>
        </p:txBody>
      </p:sp>
      <p:sp>
        <p:nvSpPr>
          <p:cNvPr id="118789" name="Заметки 5"/>
          <p:cNvSpPr>
            <a:spLocks noGrp="1"/>
          </p:cNvSpPr>
          <p:nvPr>
            <p:ph type="body" idx="1"/>
          </p:nvPr>
        </p:nvSpPr>
        <p:spPr>
          <a:noFill/>
          <a:ln/>
        </p:spPr>
        <p:txBody>
          <a:bodyPr/>
          <a:lstStyle/>
          <a:p>
            <a:pPr>
              <a:lnSpc>
                <a:spcPct val="8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solidFill>
                  <a:schemeClr val="tx1"/>
                </a:solidFill>
                <a:latin typeface="Arial" charset="0"/>
                <a:cs typeface="Arial" charset="0"/>
              </a:rPr>
              <a:t>Антипример:</a:t>
            </a:r>
          </a:p>
          <a:p>
            <a:pPr>
              <a:lnSpc>
                <a:spcPct val="8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solidFill>
                  <a:schemeClr val="tx1"/>
                </a:solidFill>
                <a:latin typeface="Arial" charset="0"/>
                <a:cs typeface="Arial" charset="0"/>
              </a:rPr>
              <a:t>Ошибка: бессмысленные «украшательства»</a:t>
            </a:r>
          </a:p>
          <a:p>
            <a:pPr>
              <a:lnSpc>
                <a:spcPct val="8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solidFill>
                  <a:schemeClr val="tx1"/>
                </a:solidFill>
                <a:latin typeface="Arial" charset="0"/>
                <a:cs typeface="Arial" charset="0"/>
              </a:rPr>
              <a:t>На дворе 21 век и текстом, свернутым в трубочку, уже никого не удивишь. Напротив, это выдает начинающего пользователя, который только добрался до компьютера и еще им не наигрался.</a:t>
            </a:r>
          </a:p>
          <a:p>
            <a:pPr>
              <a:lnSpc>
                <a:spcPct val="8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solidFill>
                  <a:schemeClr val="tx1"/>
                </a:solidFill>
                <a:latin typeface="Arial" charset="0"/>
                <a:cs typeface="Arial" charset="0"/>
              </a:rPr>
              <a:t>На фоновом рисунке информация воспринимается хуже.</a:t>
            </a:r>
          </a:p>
          <a:p>
            <a:pPr>
              <a:lnSpc>
                <a:spcPct val="8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solidFill>
                  <a:schemeClr val="tx1"/>
                </a:solidFill>
                <a:latin typeface="Arial" charset="0"/>
                <a:cs typeface="Arial" charset="0"/>
              </a:rPr>
              <a:t>Всего должно быть в меру: иногда это помогает оживить аудиторию, а иногда - просто отвлекает!</a:t>
            </a:r>
          </a:p>
          <a:p>
            <a:pPr>
              <a:lnSpc>
                <a:spcPct val="8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solidFill>
                  <a:schemeClr val="tx1"/>
                </a:solidFill>
                <a:latin typeface="Arial" charset="0"/>
                <a:cs typeface="Arial" charset="0"/>
              </a:rPr>
              <a:t>Например, какая-нибудь анимированная мордашка (скрепыш и т.п.) начинает жутко раздражать.</a:t>
            </a:r>
          </a:p>
          <a:p>
            <a:pPr>
              <a:lnSpc>
                <a:spcPct val="80000"/>
              </a:lnSpc>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solidFill>
                  <a:schemeClr val="tx1"/>
                </a:solidFill>
                <a:latin typeface="Arial" charset="0"/>
                <a:cs typeface="Arial" charset="0"/>
              </a:rPr>
              <a:t>Зачем делать необязательные слайды</a:t>
            </a:r>
            <a:endParaRPr lang="ru-RU"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9810" name="Rectangle 7"/>
          <p:cNvSpPr>
            <a:spLocks noGrp="1" noChangeArrowheads="1"/>
          </p:cNvSpPr>
          <p:nvPr>
            <p:ph type="sldNum" sz="quarter"/>
          </p:nvPr>
        </p:nvSpPr>
        <p:spPr>
          <a:noFill/>
          <a:ln/>
        </p:spPr>
        <p:txBody>
          <a:bodyPr/>
          <a:lstStyle/>
          <a:p>
            <a:fld id="{D222923D-4A7D-426A-AA30-ADCA59BBA5C6}" type="slidenum">
              <a:rPr lang="ru-RU" smtClean="0"/>
              <a:pPr/>
              <a:t>16</a:t>
            </a:fld>
            <a:endParaRPr lang="ru-RU" smtClean="0"/>
          </a:p>
        </p:txBody>
      </p:sp>
      <p:sp>
        <p:nvSpPr>
          <p:cNvPr id="119811"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19812"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4AFF69D-D2E3-4329-9638-1C0BA0B3217F}" type="slidenum">
              <a:rPr lang="ru-RU" sz="1200">
                <a:solidFill>
                  <a:srgbClr val="FFFFFF"/>
                </a:solidFill>
                <a:latin typeface="Calibri" pitchFamily="32"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16</a:t>
            </a:fld>
            <a:endParaRPr lang="ru-RU" sz="1200">
              <a:solidFill>
                <a:srgbClr val="FFFFFF"/>
              </a:solidFill>
              <a:latin typeface="Calibri" pitchFamily="32" charset="0"/>
            </a:endParaRPr>
          </a:p>
        </p:txBody>
      </p:sp>
      <p:sp>
        <p:nvSpPr>
          <p:cNvPr id="6" name="Заметки 5"/>
          <p:cNvSpPr>
            <a:spLocks noGrp="1"/>
          </p:cNvSpPr>
          <p:nvPr>
            <p:ph type="body" idx="1"/>
          </p:nvPr>
        </p:nvSpPr>
        <p:spPr/>
        <p:txBody>
          <a:bodyPr>
            <a:normAutofit fontScale="92500"/>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err="1" smtClean="0">
                <a:latin typeface="Arial" charset="0"/>
                <a:cs typeface="Arial" charset="0"/>
              </a:rPr>
              <a:t>Черное-белое</a:t>
            </a:r>
            <a:r>
              <a:rPr lang="ru-RU" dirty="0" smtClean="0">
                <a:latin typeface="Arial" charset="0"/>
                <a:cs typeface="Arial" charset="0"/>
              </a:rPr>
              <a:t> - это скучновато, но очень хорошо усваивается. Особенно эффективно белое на черном (эффект кино). Синее на желтом - тоже хорошо. А вот красное на черном - режет глаз и отталкивает. Но при умелом использовании, нарушение правил может произвести хороший эффект! Главное не перебарщивать!</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smtClean="0">
                <a:latin typeface="Arial" charset="0"/>
                <a:cs typeface="Arial" charset="0"/>
              </a:rPr>
              <a:t>Надо полагать, что при показе, цветовая палитра может радикально измениться (надо посмотреть, как все будет в режиме проекции (</a:t>
            </a:r>
            <a:r>
              <a:rPr lang="en-US" dirty="0" smtClean="0">
                <a:latin typeface="Arial" charset="0"/>
                <a:cs typeface="Arial" charset="0"/>
              </a:rPr>
              <a:t>F</a:t>
            </a:r>
            <a:r>
              <a:rPr lang="ru-RU" dirty="0" smtClean="0">
                <a:latin typeface="Arial" charset="0"/>
                <a:cs typeface="Arial" charset="0"/>
              </a:rPr>
              <a:t>5), а лучше через проектор). 1)Вообще можно просто довериться шаблонам.</a:t>
            </a:r>
          </a:p>
          <a:p>
            <a:pPr>
              <a:buClrTx/>
              <a:buFontTx/>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smtClean="0">
                <a:latin typeface="Arial" charset="0"/>
                <a:cs typeface="Arial" charset="0"/>
              </a:rPr>
              <a:t>Конечно, не всегда презентация имеет единый стиль (это условность). Многие профи имеют право позволить себе вольности. Однако, если вы решили выдерживать единое стилевое сопровождение, то "погоняйте"  презентацию и понаблюдайте за "попрыгунчиками" (разное местоположение и/или размер заголовков, логотипов, постепенно заполняемых объектов..) Пользуйтесь функцией Распределить для размещения объектов на одном слайде.</a:t>
            </a:r>
            <a:endParaRPr lang="ru-RU" dirty="0" smtClean="0">
              <a:solidFill>
                <a:schemeClr val="tx1"/>
              </a:solidFill>
              <a:latin typeface="Arial" charset="0"/>
              <a:cs typeface="Arial" charset="0"/>
            </a:endParaRP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smtClean="0">
                <a:solidFill>
                  <a:schemeClr val="tx1"/>
                </a:solidFill>
                <a:latin typeface="Arial" charset="0"/>
                <a:cs typeface="Arial" charset="0"/>
              </a:rPr>
              <a:t>2) Отношение Сигнал(идея, факт)/Шум(оформление) должно быть максимальным. Но, НА НОЛЬ ДЕЛИТЬ НЕЛЬЗЯ!</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smtClean="0">
                <a:solidFill>
                  <a:schemeClr val="tx1"/>
                </a:solidFill>
                <a:latin typeface="Arial" charset="0"/>
                <a:cs typeface="Arial" charset="0"/>
              </a:rPr>
              <a:t>3) Если вы пользовались такими стандартными шрифтами, как: «</a:t>
            </a:r>
            <a:r>
              <a:rPr lang="ru-RU" dirty="0" err="1" smtClean="0">
                <a:solidFill>
                  <a:schemeClr val="tx1"/>
                </a:solidFill>
                <a:latin typeface="Arial" charset="0"/>
                <a:cs typeface="Arial" charset="0"/>
              </a:rPr>
              <a:t>Times</a:t>
            </a:r>
            <a:r>
              <a:rPr lang="ru-RU" dirty="0" smtClean="0">
                <a:solidFill>
                  <a:schemeClr val="tx1"/>
                </a:solidFill>
                <a:latin typeface="Arial" charset="0"/>
                <a:cs typeface="Arial" charset="0"/>
              </a:rPr>
              <a:t> </a:t>
            </a:r>
            <a:r>
              <a:rPr lang="ru-RU" dirty="0" err="1" smtClean="0">
                <a:solidFill>
                  <a:schemeClr val="tx1"/>
                </a:solidFill>
                <a:latin typeface="Arial" charset="0"/>
                <a:cs typeface="Arial" charset="0"/>
              </a:rPr>
              <a:t>New</a:t>
            </a:r>
            <a:r>
              <a:rPr lang="ru-RU" dirty="0" smtClean="0">
                <a:solidFill>
                  <a:schemeClr val="tx1"/>
                </a:solidFill>
                <a:latin typeface="Arial" charset="0"/>
                <a:cs typeface="Arial" charset="0"/>
              </a:rPr>
              <a:t> </a:t>
            </a:r>
            <a:r>
              <a:rPr lang="ru-RU" dirty="0" err="1" smtClean="0">
                <a:solidFill>
                  <a:schemeClr val="tx1"/>
                </a:solidFill>
                <a:latin typeface="Arial" charset="0"/>
                <a:cs typeface="Arial" charset="0"/>
              </a:rPr>
              <a:t>Roman</a:t>
            </a:r>
            <a:r>
              <a:rPr lang="ru-RU" dirty="0" smtClean="0">
                <a:solidFill>
                  <a:schemeClr val="tx1"/>
                </a:solidFill>
                <a:latin typeface="Arial" charset="0"/>
                <a:cs typeface="Arial" charset="0"/>
              </a:rPr>
              <a:t>», «</a:t>
            </a:r>
            <a:r>
              <a:rPr lang="ru-RU" dirty="0" err="1" smtClean="0">
                <a:solidFill>
                  <a:schemeClr val="tx1"/>
                </a:solidFill>
                <a:latin typeface="Arial" charset="0"/>
                <a:cs typeface="Arial" charset="0"/>
              </a:rPr>
              <a:t>Arial</a:t>
            </a:r>
            <a:r>
              <a:rPr lang="ru-RU" dirty="0" smtClean="0">
                <a:solidFill>
                  <a:schemeClr val="tx1"/>
                </a:solidFill>
                <a:latin typeface="Arial" charset="0"/>
                <a:cs typeface="Arial" charset="0"/>
              </a:rPr>
              <a:t>», «</a:t>
            </a:r>
            <a:r>
              <a:rPr lang="ru-RU" dirty="0" err="1" smtClean="0">
                <a:solidFill>
                  <a:schemeClr val="tx1"/>
                </a:solidFill>
                <a:latin typeface="Arial" charset="0"/>
                <a:cs typeface="Arial" charset="0"/>
              </a:rPr>
              <a:t>Verdana</a:t>
            </a:r>
            <a:r>
              <a:rPr lang="ru-RU" dirty="0" smtClean="0">
                <a:solidFill>
                  <a:schemeClr val="tx1"/>
                </a:solidFill>
                <a:latin typeface="Arial" charset="0"/>
                <a:cs typeface="Arial" charset="0"/>
              </a:rPr>
              <a:t>», «</a:t>
            </a:r>
            <a:r>
              <a:rPr lang="ru-RU" dirty="0" err="1" smtClean="0">
                <a:solidFill>
                  <a:schemeClr val="tx1"/>
                </a:solidFill>
                <a:latin typeface="Arial" charset="0"/>
                <a:cs typeface="Arial" charset="0"/>
              </a:rPr>
              <a:t>CourierNew</a:t>
            </a:r>
            <a:r>
              <a:rPr lang="ru-RU" dirty="0" smtClean="0">
                <a:solidFill>
                  <a:schemeClr val="tx1"/>
                </a:solidFill>
                <a:latin typeface="Arial" charset="0"/>
                <a:cs typeface="Arial" charset="0"/>
              </a:rPr>
              <a:t>», «</a:t>
            </a:r>
            <a:r>
              <a:rPr lang="ru-RU" dirty="0" err="1" smtClean="0">
                <a:solidFill>
                  <a:schemeClr val="tx1"/>
                </a:solidFill>
                <a:latin typeface="Arial" charset="0"/>
                <a:cs typeface="Arial" charset="0"/>
              </a:rPr>
              <a:t>Symbol</a:t>
            </a:r>
            <a:r>
              <a:rPr lang="ru-RU" dirty="0" smtClean="0">
                <a:solidFill>
                  <a:schemeClr val="tx1"/>
                </a:solidFill>
                <a:latin typeface="Arial" charset="0"/>
                <a:cs typeface="Arial" charset="0"/>
              </a:rPr>
              <a:t>» и «</a:t>
            </a:r>
            <a:r>
              <a:rPr lang="ru-RU" dirty="0" err="1" smtClean="0">
                <a:solidFill>
                  <a:schemeClr val="tx1"/>
                </a:solidFill>
                <a:latin typeface="Arial" charset="0"/>
                <a:cs typeface="Arial" charset="0"/>
              </a:rPr>
              <a:t>Wingdings</a:t>
            </a:r>
            <a:r>
              <a:rPr lang="ru-RU" dirty="0" smtClean="0">
                <a:solidFill>
                  <a:schemeClr val="tx1"/>
                </a:solidFill>
                <a:latin typeface="Arial" charset="0"/>
                <a:cs typeface="Arial" charset="0"/>
              </a:rPr>
              <a:t>» - то можно быть спокойным. Но если вы используете особые шрифты, то на компьютере пользователя их может не оказаться, тогда система будет подбирать подобные. Похожий шрифт может занимать меньше или больше места, поэтому оформление может испортиться.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smtClean="0">
                <a:solidFill>
                  <a:schemeClr val="tx1"/>
                </a:solidFill>
                <a:latin typeface="Arial" charset="0"/>
                <a:cs typeface="Arial" charset="0"/>
              </a:rPr>
              <a:t>4)Используйте контрасты (Нет смысла разделять блоки текста на кегли 30 и 32 - они почти одинаковы! Разделять, так разделять!)</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smtClean="0">
                <a:solidFill>
                  <a:schemeClr val="tx1"/>
                </a:solidFill>
                <a:latin typeface="Arial" charset="0"/>
                <a:cs typeface="Arial" charset="0"/>
              </a:rPr>
              <a:t>Соблюдайте приличия: 2-3 цвета шрифта, 2-3 разных кегля, 2-3 разных шрифта в одной презентации.</a:t>
            </a:r>
          </a:p>
          <a:p>
            <a:pPr>
              <a:defRPr/>
            </a:pPr>
            <a:endParaRPr lang="ru-RU" dirty="0" smtClean="0"/>
          </a:p>
          <a:p>
            <a:pPr>
              <a:defRPr/>
            </a:pPr>
            <a:r>
              <a:rPr lang="ru-RU" dirty="0" smtClean="0"/>
              <a:t>Картинки:</a:t>
            </a:r>
          </a:p>
          <a:p>
            <a:pPr>
              <a:defRPr/>
            </a:pPr>
            <a:r>
              <a:rPr lang="en-US" dirty="0" smtClean="0"/>
              <a:t>http://blog.powerlexis.ru/2008/09/05/%D0%BA%D0%BE%D0%BD%D0%BA%D1%83%D1%80%D1%81-%D0%BD%D0%B0-%D0%BB%D1%83%D1%87%D1%88%D1%83%D1%8E-%D0%B2-%D0%BC%D0%B8%D1%80%D0%B5-%D0%BF%D1%80%D0%B5%D0%B7%D0%B5%D0%BD%D1%82%D0%B0%D1%86%D0%B8%D1%8E-%D0%B7/</a:t>
            </a:r>
            <a:endParaRPr lang="ru-RU" dirty="0" smtClean="0"/>
          </a:p>
          <a:p>
            <a:pPr>
              <a:defRPr/>
            </a:pPr>
            <a:endParaRPr lang="ru-RU" dirty="0" smtClean="0"/>
          </a:p>
          <a:p>
            <a:pPr>
              <a:defRPr/>
            </a:pPr>
            <a:r>
              <a:rPr lang="en-US" dirty="0" smtClean="0"/>
              <a:t>http://yandex.ru/images/search?source=wiz&amp;img_url=http%3A%2F%2F900igr.net%2Fdatas%2Fekologija%2FEkologicheskaja-tropa%2F0003-003-Pravila-povedenija-na-ekologicheskoj-trope.jpg&amp;uinfo=sw-1600-sh-900-ww-1583-wh-740-pd-1-wp-16x9_1600x900&amp;_=1409589853140&amp;viewport=wide&amp;p=9&amp;text=%D0%BF%D0%BB%D0%BE%D1%85%D0%BE%D0%B5%20%D0%BE%D1%84%D0%BE%D1%80%D0%BC%D0%BB%D0%B5%D0%BD%D0%B8%D0%B5%20%D1%81%D0%BB%D0%B0%D0%B9%D0%B4%D0%B0%20%D0%BF%D1%80%D0%B8%D0%BC%D0%B5%D1%80%D1%8B&amp;noreask=1&amp;pos=270&amp;rpt=simage&amp;lr=50&amp;pin=1</a:t>
            </a:r>
            <a:endParaRPr lang="ru-RU" dirty="0" smtClean="0"/>
          </a:p>
          <a:p>
            <a:pPr>
              <a:defRPr/>
            </a:pPr>
            <a:endParaRPr lang="ru-RU" dirty="0" smtClean="0"/>
          </a:p>
          <a:p>
            <a:pPr>
              <a:defRPr/>
            </a:pPr>
            <a:r>
              <a:rPr lang="en-US" dirty="0" smtClean="0"/>
              <a:t>http://yandex.ru/images/search?img_url=http%3A%2F%2F900igr.net%2Fdatas%2Falgebra%2FCHislovye-neravenstva%2F0023-023-Primer.jpg&amp;uinfo=sw-1600-sh-900-ww-1583-wh-740-pd-1-wp-16x9_1600x900&amp;_=1409590662141&amp;p=1&amp;viewport=wide&amp;text=%D0%BF%D1%80%D0%B8%D0%BC%D0%B5%D1%80%D1%8B%20%D0%BF%D0%BB%D0%BE%D1%85%D0%B8%D1%85%20%D1%81%D0%BB%D0%B0%D0%B9%D0%B4%D0%BE%D0%B2&amp;pos=45&amp;rpt=simage</a:t>
            </a:r>
            <a:endParaRPr lang="ru-RU" dirty="0" smtClean="0"/>
          </a:p>
          <a:p>
            <a:pPr>
              <a:defRPr/>
            </a:pPr>
            <a:endParaRPr lang="ru-RU" dirty="0" smtClean="0"/>
          </a:p>
          <a:p>
            <a:pPr>
              <a:defRPr/>
            </a:pPr>
            <a:r>
              <a:rPr lang="en-US" dirty="0" smtClean="0"/>
              <a:t>http://yandex.ru/images/search?img_url=http%3A%2F%2F900igr.net%2Fdatas%2Finformatika%2FPrimery-kodirovanija%2F0007-007-Primer-2.-Zashifrovannaja-poslovitsa.jpg&amp;uinfo=sw-1600-sh-900-ww-1583-wh-740-pd-1-wp-16x9_1600x900&amp;_=1409591226791&amp;p=1&amp;viewport=wide&amp;text=%D0%BF%D1%80%D0%B8%D0%BC%D0%B5%D1%80%D1%8B%20%D0%BF%D0%BB%D0%BE%D1%85%D0%B8%D1%85%20%D1%81%D0%BB%D0%B0%D0%B9%D0%B4%D0%BE%D0%B2&amp;pos=56&amp;rpt=simage</a:t>
            </a:r>
            <a:endParaRPr lang="ru-RU"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0834" name="Rectangle 7"/>
          <p:cNvSpPr>
            <a:spLocks noGrp="1" noChangeArrowheads="1"/>
          </p:cNvSpPr>
          <p:nvPr>
            <p:ph type="sldNum" sz="quarter"/>
          </p:nvPr>
        </p:nvSpPr>
        <p:spPr>
          <a:noFill/>
          <a:ln/>
        </p:spPr>
        <p:txBody>
          <a:bodyPr/>
          <a:lstStyle/>
          <a:p>
            <a:fld id="{47250764-6BCD-4B85-B029-0EA6ACDBB0AF}" type="slidenum">
              <a:rPr lang="ru-RU" smtClean="0"/>
              <a:pPr/>
              <a:t>17</a:t>
            </a:fld>
            <a:endParaRPr lang="ru-RU" smtClean="0"/>
          </a:p>
        </p:txBody>
      </p:sp>
      <p:sp>
        <p:nvSpPr>
          <p:cNvPr id="120835"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20836"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095BDA58-18F7-4B6B-96C3-F2CAC1DC45BA}" type="slidenum">
              <a:rPr lang="ru-RU" sz="1200">
                <a:solidFill>
                  <a:srgbClr val="FFFFFF"/>
                </a:solidFill>
                <a:latin typeface="Calibri" pitchFamily="32"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17</a:t>
            </a:fld>
            <a:endParaRPr lang="ru-RU" sz="1200">
              <a:solidFill>
                <a:srgbClr val="FFFFFF"/>
              </a:solidFill>
              <a:latin typeface="Calibri" pitchFamily="32" charset="0"/>
            </a:endParaRPr>
          </a:p>
        </p:txBody>
      </p:sp>
      <p:sp>
        <p:nvSpPr>
          <p:cNvPr id="120837" name="Заметки 5"/>
          <p:cNvSpPr>
            <a:spLocks noGrp="1"/>
          </p:cNvSpPr>
          <p:nvPr>
            <p:ph type="body" idx="1"/>
          </p:nvPr>
        </p:nvSpPr>
        <p:spPr>
          <a:noFill/>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latin typeface="Arial" charset="0"/>
                <a:cs typeface="Arial" charset="0"/>
              </a:rPr>
              <a:t>Текстовая и иллюстративная информация в момент просмотра презентации могут восприниматься с одинаковым успехом, но вот через 30 минут вспомнятся наиболее яркие образы.</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latin typeface="Arial" charset="0"/>
                <a:cs typeface="Arial" charset="0"/>
              </a:rPr>
              <a:t>Избегайте сканов, клипартов, чужих брендов и чужих фото.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latin typeface="Arial" charset="0"/>
                <a:cs typeface="Arial" charset="0"/>
              </a:rPr>
              <a:t>Не нарушайте авторские права (делайте сноски). Ужимайте картинки – не утяжеляйте презентацию. Слишком тяжелый по весу рисунок (кнопка </a:t>
            </a:r>
            <a:r>
              <a:rPr lang="ru-RU" b="1" smtClean="0">
                <a:latin typeface="Arial" charset="0"/>
                <a:cs typeface="Arial" charset="0"/>
              </a:rPr>
              <a:t>сжать</a:t>
            </a:r>
            <a:r>
              <a:rPr lang="ru-RU" smtClean="0">
                <a:latin typeface="Arial" charset="0"/>
                <a:cs typeface="Arial" charset="0"/>
              </a:rPr>
              <a:t> на вкладке </a:t>
            </a:r>
            <a:r>
              <a:rPr lang="ru-RU" b="1" smtClean="0">
                <a:latin typeface="Arial" charset="0"/>
                <a:cs typeface="Arial" charset="0"/>
              </a:rPr>
              <a:t>рисунок</a:t>
            </a:r>
            <a:r>
              <a:rPr lang="ru-RU" smtClean="0">
                <a:latin typeface="Arial" charset="0"/>
                <a:cs typeface="Arial" charset="0"/>
              </a:rPr>
              <a:t>). Свои фотографии приветствуются.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u-RU" smtClean="0">
              <a:latin typeface="Arial" charset="0"/>
              <a:cs typeface="Arial" charset="0"/>
            </a:endParaRP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u-RU"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Образ слайда 1"/>
          <p:cNvSpPr>
            <a:spLocks noGrp="1" noRot="1" noChangeAspect="1" noTextEdit="1"/>
          </p:cNvSpPr>
          <p:nvPr>
            <p:ph type="sldImg"/>
          </p:nvPr>
        </p:nvSpPr>
        <p:spPr>
          <a:ln/>
        </p:spPr>
      </p:sp>
      <p:sp>
        <p:nvSpPr>
          <p:cNvPr id="121859" name="Заметки 2"/>
          <p:cNvSpPr>
            <a:spLocks noGrp="1"/>
          </p:cNvSpPr>
          <p:nvPr>
            <p:ph type="body" idx="1"/>
          </p:nvPr>
        </p:nvSpPr>
        <p:spPr>
          <a:noFill/>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latin typeface="Arial" charset="0"/>
                <a:cs typeface="Arial" charset="0"/>
              </a:rPr>
              <a:t>Следите, чтобы рисунки были однородны по отношению к слайду (вытравить серый фон).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latin typeface="Arial" charset="0"/>
                <a:cs typeface="Arial" charset="0"/>
              </a:rPr>
              <a:t>Скриншот интерфейса может иллюстрировать богатство настроек, простоту, наглядность графиков — но никак не конкретные данные, которые в нем расположены, поскольку они просто не видны зрителям.</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mtClean="0"/>
              <a:t>Картинки:</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mtClean="0"/>
              <a:t>http://www.kashkanov.ru/index.php?option=com_content&amp;view=article&amp;id=307&amp;Itemid=311</a:t>
            </a:r>
            <a:endParaRPr lang="ru-RU" smtClean="0"/>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u-RU" smtClean="0"/>
          </a:p>
        </p:txBody>
      </p:sp>
      <p:sp>
        <p:nvSpPr>
          <p:cNvPr id="121860" name="Номер слайда 3"/>
          <p:cNvSpPr>
            <a:spLocks noGrp="1"/>
          </p:cNvSpPr>
          <p:nvPr>
            <p:ph type="sldNum" sz="quarter"/>
          </p:nvPr>
        </p:nvSpPr>
        <p:spPr>
          <a:noFill/>
          <a:ln/>
        </p:spPr>
        <p:txBody>
          <a:bodyPr/>
          <a:lstStyle/>
          <a:p>
            <a:fld id="{8BE2273F-0687-4E72-ABF7-F809187C6D25}" type="slidenum">
              <a:rPr lang="ru-RU" smtClean="0"/>
              <a:pPr/>
              <a:t>18</a:t>
            </a:fld>
            <a:endParaRPr lang="ru-RU"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Образ слайда 1"/>
          <p:cNvSpPr>
            <a:spLocks noGrp="1" noRot="1" noChangeAspect="1" noTextEdit="1"/>
          </p:cNvSpPr>
          <p:nvPr>
            <p:ph type="sldImg"/>
          </p:nvPr>
        </p:nvSpPr>
        <p:spPr>
          <a:ln/>
        </p:spPr>
      </p:sp>
      <p:sp>
        <p:nvSpPr>
          <p:cNvPr id="122883" name="Заметки 2"/>
          <p:cNvSpPr>
            <a:spLocks noGrp="1"/>
          </p:cNvSpPr>
          <p:nvPr>
            <p:ph type="body" idx="1"/>
          </p:nvPr>
        </p:nvSpPr>
        <p:spPr>
          <a:noFill/>
          <a:ln/>
        </p:spPr>
        <p:txBody>
          <a:bodyPr/>
          <a:lstStyle/>
          <a:p>
            <a:r>
              <a:rPr lang="ru-RU" smtClean="0"/>
              <a:t>Картинка выглядит как заплатка</a:t>
            </a:r>
          </a:p>
          <a:p>
            <a:r>
              <a:rPr lang="en-US" smtClean="0"/>
              <a:t>http://img01.chitalnya.ru/upload2/477/376530174165964096.jpg</a:t>
            </a:r>
            <a:endParaRPr lang="ru-RU" smtClean="0"/>
          </a:p>
        </p:txBody>
      </p:sp>
      <p:sp>
        <p:nvSpPr>
          <p:cNvPr id="122884" name="Номер слайда 3"/>
          <p:cNvSpPr>
            <a:spLocks noGrp="1"/>
          </p:cNvSpPr>
          <p:nvPr>
            <p:ph type="sldNum" sz="quarter"/>
          </p:nvPr>
        </p:nvSpPr>
        <p:spPr>
          <a:noFill/>
          <a:ln/>
        </p:spPr>
        <p:txBody>
          <a:bodyPr/>
          <a:lstStyle/>
          <a:p>
            <a:fld id="{BD312019-AC84-4F4B-896D-D187ADBE33A0}" type="slidenum">
              <a:rPr lang="ru-RU" smtClean="0"/>
              <a:pPr/>
              <a:t>19</a:t>
            </a:fld>
            <a:endParaRPr lang="ru-RU"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Образ слайда 1"/>
          <p:cNvSpPr>
            <a:spLocks noGrp="1" noRot="1" noChangeAspect="1" noTextEdit="1"/>
          </p:cNvSpPr>
          <p:nvPr>
            <p:ph type="sldImg"/>
          </p:nvPr>
        </p:nvSpPr>
        <p:spPr>
          <a:ln/>
        </p:spPr>
      </p:sp>
      <p:sp>
        <p:nvSpPr>
          <p:cNvPr id="123907" name="Заметки 2"/>
          <p:cNvSpPr>
            <a:spLocks noGrp="1"/>
          </p:cNvSpPr>
          <p:nvPr>
            <p:ph type="body" idx="1"/>
          </p:nvPr>
        </p:nvSpPr>
        <p:spPr>
          <a:noFill/>
          <a:ln/>
        </p:spPr>
        <p:txBody>
          <a:bodyPr/>
          <a:lstStyle/>
          <a:p>
            <a:r>
              <a:rPr lang="en-US" smtClean="0"/>
              <a:t>http://img01.chitalnya.ru/upload2/477/376530174165964096.jpg</a:t>
            </a:r>
            <a:endParaRPr lang="ru-RU" smtClean="0"/>
          </a:p>
        </p:txBody>
      </p:sp>
      <p:sp>
        <p:nvSpPr>
          <p:cNvPr id="123908" name="Номер слайда 3"/>
          <p:cNvSpPr>
            <a:spLocks noGrp="1"/>
          </p:cNvSpPr>
          <p:nvPr>
            <p:ph type="sldNum" sz="quarter"/>
          </p:nvPr>
        </p:nvSpPr>
        <p:spPr>
          <a:noFill/>
          <a:ln/>
        </p:spPr>
        <p:txBody>
          <a:bodyPr/>
          <a:lstStyle/>
          <a:p>
            <a:fld id="{BF4419A5-6900-4276-B889-08EE000F007A}" type="slidenum">
              <a:rPr lang="ru-RU" smtClean="0"/>
              <a:pPr/>
              <a:t>20</a:t>
            </a:fld>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Rectangle 7"/>
          <p:cNvSpPr>
            <a:spLocks noGrp="1" noChangeArrowheads="1"/>
          </p:cNvSpPr>
          <p:nvPr>
            <p:ph type="sldNum" sz="quarter"/>
          </p:nvPr>
        </p:nvSpPr>
        <p:spPr>
          <a:noFill/>
          <a:ln/>
        </p:spPr>
        <p:txBody>
          <a:bodyPr/>
          <a:lstStyle/>
          <a:p>
            <a:fld id="{9BCC2294-1680-4F6C-9856-56A0A508B9DD}" type="slidenum">
              <a:rPr lang="ru-RU" smtClean="0"/>
              <a:pPr/>
              <a:t>2</a:t>
            </a:fld>
            <a:endParaRPr lang="ru-RU" smtClean="0"/>
          </a:p>
        </p:txBody>
      </p:sp>
      <p:sp>
        <p:nvSpPr>
          <p:cNvPr id="70659" name="Rectangle 1"/>
          <p:cNvSpPr>
            <a:spLocks noGrp="1" noRot="1" noChangeAspect="1" noChangeArrowheads="1" noTextEdit="1"/>
          </p:cNvSpPr>
          <p:nvPr>
            <p:ph type="sldImg"/>
          </p:nvPr>
        </p:nvSpPr>
        <p:spPr>
          <a:xfrm>
            <a:off x="1143000" y="685800"/>
            <a:ext cx="4572000" cy="3429000"/>
          </a:xfrm>
          <a:solidFill>
            <a:srgbClr val="FFFFFF"/>
          </a:solidFill>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Образ слайда 1"/>
          <p:cNvSpPr>
            <a:spLocks noGrp="1" noRot="1" noChangeAspect="1" noTextEdit="1"/>
          </p:cNvSpPr>
          <p:nvPr>
            <p:ph type="sldImg"/>
          </p:nvPr>
        </p:nvSpPr>
        <p:spPr>
          <a:ln/>
        </p:spPr>
      </p:sp>
      <p:sp>
        <p:nvSpPr>
          <p:cNvPr id="124931" name="Заметки 2"/>
          <p:cNvSpPr>
            <a:spLocks noGrp="1"/>
          </p:cNvSpPr>
          <p:nvPr>
            <p:ph type="body" idx="1"/>
          </p:nvPr>
        </p:nvSpPr>
        <p:spPr>
          <a:noFill/>
          <a:ln/>
        </p:spPr>
        <p:txBody>
          <a:bodyPr/>
          <a:lstStyle/>
          <a:p>
            <a:r>
              <a:rPr lang="en-US" smtClean="0"/>
              <a:t>http://img1.liveinternet.ru/images/attach/c/5/87/938/87938137_MKmishka1450x337.jpg</a:t>
            </a:r>
            <a:endParaRPr lang="ru-RU" smtClean="0"/>
          </a:p>
        </p:txBody>
      </p:sp>
      <p:sp>
        <p:nvSpPr>
          <p:cNvPr id="124932" name="Номер слайда 3"/>
          <p:cNvSpPr>
            <a:spLocks noGrp="1"/>
          </p:cNvSpPr>
          <p:nvPr>
            <p:ph type="sldNum" sz="quarter"/>
          </p:nvPr>
        </p:nvSpPr>
        <p:spPr>
          <a:noFill/>
          <a:ln/>
        </p:spPr>
        <p:txBody>
          <a:bodyPr/>
          <a:lstStyle/>
          <a:p>
            <a:fld id="{91897912-FF96-46FE-85AC-1C498CAB46D6}" type="slidenum">
              <a:rPr lang="ru-RU" smtClean="0"/>
              <a:pPr/>
              <a:t>21</a:t>
            </a:fld>
            <a:endParaRPr lang="ru-RU"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5954" name="Rectangle 7"/>
          <p:cNvSpPr>
            <a:spLocks noGrp="1" noChangeArrowheads="1"/>
          </p:cNvSpPr>
          <p:nvPr>
            <p:ph type="sldNum" sz="quarter"/>
          </p:nvPr>
        </p:nvSpPr>
        <p:spPr>
          <a:noFill/>
          <a:ln/>
        </p:spPr>
        <p:txBody>
          <a:bodyPr/>
          <a:lstStyle/>
          <a:p>
            <a:fld id="{4E82822B-19D2-45D7-BCC7-EC9CEFD0B156}" type="slidenum">
              <a:rPr lang="ru-RU" smtClean="0"/>
              <a:pPr/>
              <a:t>22</a:t>
            </a:fld>
            <a:endParaRPr lang="ru-RU" smtClean="0"/>
          </a:p>
        </p:txBody>
      </p:sp>
      <p:sp>
        <p:nvSpPr>
          <p:cNvPr id="125955"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25956"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B0D5F798-E241-4604-ABE8-54636CC14FE6}" type="slidenum">
              <a:rPr lang="ru-RU" sz="1200">
                <a:solidFill>
                  <a:srgbClr val="FFFFFF"/>
                </a:solidFill>
                <a:latin typeface="Calibri" pitchFamily="32"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22</a:t>
            </a:fld>
            <a:endParaRPr lang="ru-RU" sz="1200">
              <a:solidFill>
                <a:srgbClr val="FFFFFF"/>
              </a:solidFill>
              <a:latin typeface="Calibri" pitchFamily="32" charset="0"/>
            </a:endParaRPr>
          </a:p>
        </p:txBody>
      </p:sp>
      <p:sp>
        <p:nvSpPr>
          <p:cNvPr id="125957" name="Заметки 5"/>
          <p:cNvSpPr>
            <a:spLocks noGrp="1"/>
          </p:cNvSpPr>
          <p:nvPr>
            <p:ph type="body" idx="1"/>
          </p:nvPr>
        </p:nvSpPr>
        <p:spPr>
          <a:noFill/>
          <a:ln/>
        </p:spPr>
        <p:txBody>
          <a:bodyPr/>
          <a:lstStyle/>
          <a:p>
            <a:pP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latin typeface="Arial" charset="0"/>
                <a:cs typeface="Arial" charset="0"/>
              </a:rPr>
              <a:t>Хуже всего почувствовать себя невеждой…</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latin typeface="Arial" charset="0"/>
                <a:cs typeface="Arial" charset="0"/>
              </a:rPr>
              <a:t>-Особо следует обратить внимание на то, что заголовки всех уровней не должны заканчиваться точкой.</a:t>
            </a:r>
          </a:p>
          <a:p>
            <a:pP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latin typeface="Arial" charset="0"/>
                <a:cs typeface="Arial" charset="0"/>
              </a:rPr>
              <a:t>Если есть логотип, то постарайтесь сделать так, чтобы он не отвлекал от темы (и опять таки, проверьте в движении)</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latin typeface="Arial" charset="0"/>
                <a:cs typeface="Arial" charset="0"/>
              </a:rPr>
              <a:t>-С этим слайдом вас запомнят, как просто воспитанного выступающего!</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latin typeface="Arial" charset="0"/>
                <a:cs typeface="Arial" charset="0"/>
              </a:rPr>
              <a:t>Самый правильный подход ― в конце </a:t>
            </a:r>
            <a:r>
              <a:rPr lang="ru-RU" dirty="0" err="1" smtClean="0">
                <a:latin typeface="Arial" charset="0"/>
                <a:cs typeface="Arial" charset="0"/>
              </a:rPr>
              <a:t>тезисно</a:t>
            </a:r>
            <a:r>
              <a:rPr lang="ru-RU" dirty="0" smtClean="0">
                <a:latin typeface="Arial" charset="0"/>
                <a:cs typeface="Arial" charset="0"/>
              </a:rPr>
              <a:t> написать суть вашего выступления и, самое главное, обратится к аудитории с просьбой, а что вы собственно от нее хотите? </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latin typeface="Arial" charset="0"/>
                <a:cs typeface="Arial" charset="0"/>
              </a:rPr>
              <a:t>Например, совет А. Семенова: «Когда я выступал на разных партнерских конференциях в сфере IT, я обычно просил всех заинтересовавшихся подойти ко мне для обсуждения вопросов по будущему проекту. И делал я это на фоне слайда с ключевыми выгодами именно моего предложения.</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latin typeface="Arial" charset="0"/>
                <a:cs typeface="Arial" charset="0"/>
              </a:rPr>
              <a:t>Откажитесь от слайдов «Спасибо за внимание», «Вопросы?», поместите самое важное, а аудиторию обязательно поблагодарите на словах и попросите задавать вопросы». </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latin typeface="Arial" charset="0"/>
                <a:cs typeface="Arial" charset="0"/>
              </a:rPr>
              <a:t>Если к презентации прикреплен звук и/или фильм, если есть ссылки на другие объекты, то значит надо правильно прописать путь к объекту, либо, если речь идет о несетевом объекте, то скопировать его вместе с презентацией в общую папку на носит</a:t>
            </a:r>
            <a:endParaRPr lang="ru-RU"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8002" name="Rectangle 7"/>
          <p:cNvSpPr>
            <a:spLocks noGrp="1" noChangeArrowheads="1"/>
          </p:cNvSpPr>
          <p:nvPr>
            <p:ph type="sldNum" sz="quarter"/>
          </p:nvPr>
        </p:nvSpPr>
        <p:spPr>
          <a:noFill/>
          <a:ln/>
        </p:spPr>
        <p:txBody>
          <a:bodyPr/>
          <a:lstStyle/>
          <a:p>
            <a:fld id="{D09748DF-E216-4FFC-82AC-45F286106DFF}" type="slidenum">
              <a:rPr lang="ru-RU" smtClean="0"/>
              <a:pPr/>
              <a:t>23</a:t>
            </a:fld>
            <a:endParaRPr lang="ru-RU" smtClean="0"/>
          </a:p>
        </p:txBody>
      </p:sp>
      <p:sp>
        <p:nvSpPr>
          <p:cNvPr id="128003"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28004" name="Text Box 2"/>
          <p:cNvSpPr txBox="1">
            <a:spLocks noChangeArrowheads="1"/>
          </p:cNvSpPr>
          <p:nvPr/>
        </p:nvSpPr>
        <p:spPr bwMode="auto">
          <a:xfrm>
            <a:off x="685800" y="4343400"/>
            <a:ext cx="5486400" cy="4114800"/>
          </a:xfrm>
          <a:prstGeom prst="rect">
            <a:avLst/>
          </a:prstGeom>
          <a:noFill/>
          <a:ln w="9525">
            <a:noFill/>
            <a:round/>
            <a:headEnd/>
            <a:tailEnd/>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1400">
                <a:solidFill>
                  <a:srgbClr val="000000"/>
                </a:solidFill>
                <a:latin typeface="Arial" charset="0"/>
                <a:cs typeface="Arial" charset="0"/>
              </a:rPr>
              <a:t>Подведем итоги</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u-RU" sz="800">
              <a:solidFill>
                <a:srgbClr val="000000"/>
              </a:solidFill>
              <a:latin typeface="Arial" charset="0"/>
              <a:cs typeface="Arial" charset="0"/>
            </a:endParaRPr>
          </a:p>
        </p:txBody>
      </p:sp>
      <p:sp>
        <p:nvSpPr>
          <p:cNvPr id="128005"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2DBE197F-897C-4CB2-B31F-A5FEDCD18216}" type="slidenum">
              <a:rPr lang="ru-RU" sz="1200">
                <a:solidFill>
                  <a:srgbClr val="FFFFFF"/>
                </a:solidFill>
                <a:latin typeface="Calibri" pitchFamily="32"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23</a:t>
            </a:fld>
            <a:endParaRPr lang="ru-RU" sz="1200">
              <a:solidFill>
                <a:srgbClr val="FFFFFF"/>
              </a:solidFill>
              <a:latin typeface="Calibri" pitchFamily="32" charset="0"/>
            </a:endParaRPr>
          </a:p>
        </p:txBody>
      </p:sp>
      <p:sp>
        <p:nvSpPr>
          <p:cNvPr id="6" name="Заметки 5"/>
          <p:cNvSpPr>
            <a:spLocks noGrp="1"/>
          </p:cNvSpPr>
          <p:nvPr>
            <p:ph type="body" idx="1"/>
          </p:nvPr>
        </p:nvSpPr>
        <p:spPr/>
        <p:txBody>
          <a:bodyPr>
            <a:normAutofit/>
          </a:bodyPr>
          <a:lstStyle/>
          <a:p>
            <a:r>
              <a:rPr lang="ru-RU" dirty="0" smtClean="0">
                <a:latin typeface="Arial" charset="0"/>
                <a:cs typeface="Arial" charset="0"/>
              </a:rPr>
              <a:t>Если к презентации прикреплен звук и/или фильм, если есть ссылки на другие объекты, то значит надо правильно прописать путь к объекту, либо, если речь идет о несетевом объекте, то скопировать его вместе с презентацией в общую папку на носит</a:t>
            </a:r>
            <a:endParaRPr lang="ru-RU"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9026" name="Rectangle 7"/>
          <p:cNvSpPr>
            <a:spLocks noGrp="1" noChangeArrowheads="1"/>
          </p:cNvSpPr>
          <p:nvPr>
            <p:ph type="sldNum" sz="quarter"/>
          </p:nvPr>
        </p:nvSpPr>
        <p:spPr>
          <a:noFill/>
          <a:ln/>
        </p:spPr>
        <p:txBody>
          <a:bodyPr/>
          <a:lstStyle/>
          <a:p>
            <a:fld id="{BF06692B-15DA-4BC8-B073-D6EB8CA1334D}" type="slidenum">
              <a:rPr lang="ru-RU" smtClean="0"/>
              <a:pPr/>
              <a:t>24</a:t>
            </a:fld>
            <a:endParaRPr lang="ru-RU" smtClean="0"/>
          </a:p>
        </p:txBody>
      </p:sp>
      <p:sp>
        <p:nvSpPr>
          <p:cNvPr id="129027"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129028" name="Text Box 2"/>
          <p:cNvSpPr txBox="1">
            <a:spLocks noChangeArrowheads="1"/>
          </p:cNvSpPr>
          <p:nvPr/>
        </p:nvSpPr>
        <p:spPr bwMode="auto">
          <a:xfrm>
            <a:off x="685800" y="4343400"/>
            <a:ext cx="5486400" cy="4114800"/>
          </a:xfrm>
          <a:prstGeom prst="rect">
            <a:avLst/>
          </a:prstGeom>
          <a:noFill/>
          <a:ln w="9525">
            <a:noFill/>
            <a:round/>
            <a:headEnd/>
            <a:tailEnd/>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800">
                <a:solidFill>
                  <a:srgbClr val="000000"/>
                </a:solidFill>
                <a:latin typeface="Arial" charset="0"/>
                <a:cs typeface="Arial" charset="0"/>
              </a:rPr>
              <a:t>Подведем итоги</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u-RU" sz="800">
              <a:solidFill>
                <a:srgbClr val="000000"/>
              </a:solidFill>
              <a:latin typeface="Arial" charset="0"/>
              <a:cs typeface="Arial" charset="0"/>
            </a:endParaRPr>
          </a:p>
        </p:txBody>
      </p:sp>
      <p:sp>
        <p:nvSpPr>
          <p:cNvPr id="129029"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2A63F691-8046-4C1B-B2D8-0C10A5992241}" type="slidenum">
              <a:rPr lang="ru-RU" sz="1200">
                <a:solidFill>
                  <a:srgbClr val="FFFFFF"/>
                </a:solidFill>
                <a:latin typeface="Calibri" pitchFamily="32"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24</a:t>
            </a:fld>
            <a:endParaRPr lang="ru-RU" sz="1200">
              <a:solidFill>
                <a:srgbClr val="FFFFFF"/>
              </a:solidFill>
              <a:latin typeface="Calibri" pitchFamily="32"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7"/>
          <p:cNvSpPr>
            <a:spLocks noGrp="1" noChangeArrowheads="1"/>
          </p:cNvSpPr>
          <p:nvPr>
            <p:ph type="sldNum" sz="quarter"/>
          </p:nvPr>
        </p:nvSpPr>
        <p:spPr>
          <a:noFill/>
          <a:ln/>
        </p:spPr>
        <p:txBody>
          <a:bodyPr/>
          <a:lstStyle/>
          <a:p>
            <a:fld id="{B1628987-7FDB-4AFA-A21E-163354288E11}" type="slidenum">
              <a:rPr lang="ru-RU" smtClean="0"/>
              <a:pPr/>
              <a:t>3</a:t>
            </a:fld>
            <a:endParaRPr lang="ru-RU" smtClean="0"/>
          </a:p>
        </p:txBody>
      </p:sp>
      <p:sp>
        <p:nvSpPr>
          <p:cNvPr id="71683"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71684"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4310DB20-41F8-4888-80E6-95013FCB1BD5}" type="slidenum">
              <a:rPr lang="ru-RU" sz="1200">
                <a:solidFill>
                  <a:srgbClr val="FFFFFF"/>
                </a:solidFill>
                <a:latin typeface="Calibri" pitchFamily="32"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3</a:t>
            </a:fld>
            <a:endParaRPr lang="ru-RU" sz="1200">
              <a:solidFill>
                <a:srgbClr val="FFFFFF"/>
              </a:solidFill>
              <a:latin typeface="Calibri" pitchFamily="32" charset="0"/>
            </a:endParaRPr>
          </a:p>
        </p:txBody>
      </p:sp>
      <p:sp>
        <p:nvSpPr>
          <p:cNvPr id="71685" name="Заметки 5"/>
          <p:cNvSpPr>
            <a:spLocks noGrp="1"/>
          </p:cNvSpPr>
          <p:nvPr>
            <p:ph type="body" idx="1"/>
          </p:nvPr>
        </p:nvSpPr>
        <p:spPr>
          <a:xfrm>
            <a:off x="714375" y="4429125"/>
            <a:ext cx="5484813" cy="4113213"/>
          </a:xfrm>
          <a:noFill/>
          <a:ln/>
        </p:spPr>
        <p:txBody>
          <a:bodyPr/>
          <a:lstStyle/>
          <a:p>
            <a:r>
              <a:rPr lang="ru-RU" dirty="0" smtClean="0">
                <a:latin typeface="Arial" charset="0"/>
                <a:cs typeface="Arial" charset="0"/>
              </a:rPr>
              <a:t>Выступление, в котором вы пытаетесь донести до аудитории что-то новое – есть презентация. Мой урок есть презентация. </a:t>
            </a:r>
          </a:p>
          <a:p>
            <a:r>
              <a:rPr lang="ru-RU" dirty="0" smtClean="0">
                <a:latin typeface="Arial" charset="0"/>
                <a:cs typeface="Arial" charset="0"/>
              </a:rPr>
              <a:t>Я могла просто провести беседу, могла сказать, что почитать. Но я принесла проектор. Зачем?</a:t>
            </a:r>
          </a:p>
          <a:p>
            <a:r>
              <a:rPr lang="ru-RU" dirty="0" smtClean="0">
                <a:latin typeface="Arial" charset="0"/>
                <a:cs typeface="Arial" charset="0"/>
              </a:rPr>
              <a:t>Презентация не </a:t>
            </a:r>
            <a:r>
              <a:rPr lang="en-US" dirty="0" smtClean="0">
                <a:latin typeface="Arial" charset="0"/>
                <a:cs typeface="Arial" charset="0"/>
              </a:rPr>
              <a:t>PowerPoint</a:t>
            </a:r>
            <a:r>
              <a:rPr lang="ru-RU" dirty="0" smtClean="0">
                <a:latin typeface="Arial" charset="0"/>
                <a:cs typeface="Arial" charset="0"/>
              </a:rPr>
              <a:t>.</a:t>
            </a:r>
          </a:p>
          <a:p>
            <a:r>
              <a:rPr lang="ru-RU" dirty="0" smtClean="0">
                <a:latin typeface="Arial" charset="0"/>
                <a:cs typeface="Arial" charset="0"/>
              </a:rPr>
              <a:t> </a:t>
            </a:r>
            <a:r>
              <a:rPr lang="en-US" dirty="0" smtClean="0">
                <a:latin typeface="Arial" charset="0"/>
                <a:cs typeface="Arial" charset="0"/>
              </a:rPr>
              <a:t>PowerPoint</a:t>
            </a:r>
            <a:r>
              <a:rPr lang="ru-RU" dirty="0" smtClean="0">
                <a:latin typeface="Arial" charset="0"/>
                <a:cs typeface="Arial" charset="0"/>
              </a:rPr>
              <a:t> – это одно из технических средств для оформления презентаций.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p:nvPr>
        </p:nvSpPr>
        <p:spPr>
          <a:noFill/>
          <a:ln/>
        </p:spPr>
        <p:txBody>
          <a:bodyPr/>
          <a:lstStyle/>
          <a:p>
            <a:fld id="{3577954F-BB1B-433C-903F-0BB043E7F8D4}" type="slidenum">
              <a:rPr lang="ru-RU" smtClean="0"/>
              <a:pPr/>
              <a:t>5</a:t>
            </a:fld>
            <a:endParaRPr lang="ru-RU" smtClean="0"/>
          </a:p>
        </p:txBody>
      </p:sp>
      <p:sp>
        <p:nvSpPr>
          <p:cNvPr id="91139"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91140"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DB55225-EDA2-4384-BD8D-2D4645D39660}" type="slidenum">
              <a:rPr lang="ru-RU" sz="1200">
                <a:solidFill>
                  <a:srgbClr val="FFFFFF"/>
                </a:solidFill>
                <a:latin typeface="Calibri" pitchFamily="32"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5</a:t>
            </a:fld>
            <a:endParaRPr lang="ru-RU" sz="1200">
              <a:solidFill>
                <a:srgbClr val="FFFFFF"/>
              </a:solidFill>
              <a:latin typeface="Calibri" pitchFamily="32" charset="0"/>
            </a:endParaRPr>
          </a:p>
        </p:txBody>
      </p:sp>
      <p:sp>
        <p:nvSpPr>
          <p:cNvPr id="91141" name="Заметки 5"/>
          <p:cNvSpPr>
            <a:spLocks noGrp="1"/>
          </p:cNvSpPr>
          <p:nvPr>
            <p:ph type="body" idx="1"/>
          </p:nvPr>
        </p:nvSpPr>
        <p:spPr>
          <a:xfrm>
            <a:off x="714375" y="4429125"/>
            <a:ext cx="5484813" cy="4113213"/>
          </a:xfrm>
          <a:noFill/>
          <a:ln/>
        </p:spPr>
        <p:txBody>
          <a:bodyPr/>
          <a:lstStyle/>
          <a:p>
            <a:r>
              <a:rPr lang="ru-RU" smtClean="0"/>
              <a:t>Итак , нам надо создать презентацию.</a:t>
            </a:r>
          </a:p>
          <a:p>
            <a:r>
              <a:rPr lang="ru-RU" smtClean="0"/>
              <a:t>Нам надо сперва ответить на 2 вопроса.</a:t>
            </a:r>
          </a:p>
          <a:p>
            <a:r>
              <a:rPr lang="ru-RU" smtClean="0"/>
              <a:t>Почему? и Зачем?</a:t>
            </a:r>
          </a:p>
          <a:p>
            <a:r>
              <a:rPr lang="ru-RU" smtClean="0"/>
              <a:t>Только тогда мы четко сможем понять и сформулировать цель презентации!</a:t>
            </a:r>
          </a:p>
          <a:p>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ln/>
        </p:spPr>
        <p:txBody>
          <a:bodyPr/>
          <a:lstStyle/>
          <a:p>
            <a:fld id="{66D1A7F1-D0E0-4201-BB5F-83155CE72AAE}" type="slidenum">
              <a:rPr lang="ru-RU" smtClean="0"/>
              <a:pPr/>
              <a:t>6</a:t>
            </a:fld>
            <a:endParaRPr lang="ru-RU" smtClean="0"/>
          </a:p>
        </p:txBody>
      </p:sp>
      <p:sp>
        <p:nvSpPr>
          <p:cNvPr id="92163" name="Rectangle 1"/>
          <p:cNvSpPr>
            <a:spLocks noGrp="1" noRot="1" noChangeAspect="1" noChangeArrowheads="1" noTextEdit="1"/>
          </p:cNvSpPr>
          <p:nvPr>
            <p:ph type="sldImg"/>
          </p:nvPr>
        </p:nvSpPr>
        <p:spPr>
          <a:xfrm>
            <a:off x="1143000" y="685800"/>
            <a:ext cx="4572000" cy="3429000"/>
          </a:xfrm>
          <a:solidFill>
            <a:srgbClr val="FFFFFF"/>
          </a:solidFill>
          <a:ln/>
        </p:spPr>
      </p:sp>
      <p:sp>
        <p:nvSpPr>
          <p:cNvPr id="92164" name="Text Box 3"/>
          <p:cNvSpPr txBox="1">
            <a:spLocks noChangeArrowheads="1"/>
          </p:cNvSpPr>
          <p:nvPr/>
        </p:nvSpPr>
        <p:spPr bwMode="auto">
          <a:xfrm>
            <a:off x="3884613" y="8685213"/>
            <a:ext cx="2971800" cy="457200"/>
          </a:xfrm>
          <a:prstGeom prst="rect">
            <a:avLst/>
          </a:prstGeom>
          <a:noFill/>
          <a:ln w="9525">
            <a:noFill/>
            <a:round/>
            <a:headEnd/>
            <a:tailEnd/>
          </a:ln>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AADA0BAE-7795-4F8C-9D8A-D30AC6C5DF43}" type="slidenum">
              <a:rPr lang="ru-RU" sz="1200">
                <a:solidFill>
                  <a:srgbClr val="FFFFFF"/>
                </a:solidFill>
                <a:latin typeface="Calibri" pitchFamily="32"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6</a:t>
            </a:fld>
            <a:endParaRPr lang="ru-RU" sz="1200">
              <a:solidFill>
                <a:srgbClr val="FFFFFF"/>
              </a:solidFill>
              <a:latin typeface="Calibri" pitchFamily="32" charset="0"/>
            </a:endParaRPr>
          </a:p>
        </p:txBody>
      </p:sp>
      <p:sp>
        <p:nvSpPr>
          <p:cNvPr id="92165" name="Заметки 5"/>
          <p:cNvSpPr>
            <a:spLocks noGrp="1"/>
          </p:cNvSpPr>
          <p:nvPr>
            <p:ph type="body" idx="1"/>
          </p:nvPr>
        </p:nvSpPr>
        <p:spPr>
          <a:xfrm>
            <a:off x="642938" y="4429125"/>
            <a:ext cx="5484812" cy="4113213"/>
          </a:xfrm>
          <a:noFill/>
          <a:ln/>
        </p:spPr>
        <p:txBody>
          <a:bodyPr/>
          <a:lstStyle/>
          <a:p>
            <a:r>
              <a:rPr lang="ru-RU" dirty="0" smtClean="0"/>
              <a:t>1. Ваша задача — дать затравку вашему мозгу, побудить его начать думать о выступлении и о том, что конкретно вы будете рассказывать.</a:t>
            </a:r>
          </a:p>
          <a:p>
            <a:r>
              <a:rPr lang="ru-RU" dirty="0" smtClean="0"/>
              <a:t>2. Ищите вкусные детали и яркие штрихи будущей истории </a:t>
            </a:r>
            <a:r>
              <a:rPr lang="ru-RU" baseline="0" dirty="0" smtClean="0"/>
              <a:t>(3-4 ярких момента - не больше!)</a:t>
            </a:r>
            <a:r>
              <a:rPr lang="ru-RU" dirty="0" smtClean="0"/>
              <a:t>.</a:t>
            </a:r>
          </a:p>
          <a:p>
            <a:r>
              <a:rPr lang="ru-RU" dirty="0" smtClean="0"/>
              <a:t>3. Говорите! Упрощайте речь и четче формулируйте мысли (представьте тех, кому вы будете рассказывать – подберите для них наиболее понятные слова).</a:t>
            </a:r>
          </a:p>
          <a:p>
            <a:r>
              <a:rPr lang="ru-RU" dirty="0" smtClean="0"/>
              <a:t>4. Нарисуйте структуру - план</a:t>
            </a:r>
          </a:p>
          <a:p>
            <a:r>
              <a:rPr lang="ru-RU" dirty="0" smtClean="0"/>
              <a:t>5. Подготовьте рассказ.</a:t>
            </a:r>
          </a:p>
          <a:p>
            <a:endParaRPr lang="ru-RU" dirty="0" smtClean="0"/>
          </a:p>
          <a:p>
            <a:endParaRPr lang="ru-RU"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Образ слайда 1"/>
          <p:cNvSpPr>
            <a:spLocks noGrp="1" noRot="1" noChangeAspect="1" noTextEdit="1"/>
          </p:cNvSpPr>
          <p:nvPr>
            <p:ph type="sldImg"/>
          </p:nvPr>
        </p:nvSpPr>
        <p:spPr>
          <a:ln/>
        </p:spPr>
      </p:sp>
      <p:sp>
        <p:nvSpPr>
          <p:cNvPr id="98307" name="Заметки 2"/>
          <p:cNvSpPr>
            <a:spLocks noGrp="1"/>
          </p:cNvSpPr>
          <p:nvPr>
            <p:ph type="body" idx="1"/>
          </p:nvPr>
        </p:nvSpPr>
        <p:spPr>
          <a:noFill/>
          <a:ln/>
        </p:spPr>
        <p:txBody>
          <a:bodyPr/>
          <a:lstStyle/>
          <a:p>
            <a:r>
              <a:rPr lang="ru-RU" dirty="0" smtClean="0"/>
              <a:t>Начинаем оформлять слайды. Теперь поговорим о технике и типичных ошибках.</a:t>
            </a:r>
          </a:p>
        </p:txBody>
      </p:sp>
      <p:sp>
        <p:nvSpPr>
          <p:cNvPr id="98308" name="Номер слайда 3"/>
          <p:cNvSpPr>
            <a:spLocks noGrp="1"/>
          </p:cNvSpPr>
          <p:nvPr>
            <p:ph type="sldNum" sz="quarter"/>
          </p:nvPr>
        </p:nvSpPr>
        <p:spPr>
          <a:noFill/>
          <a:ln/>
        </p:spPr>
        <p:txBody>
          <a:bodyPr/>
          <a:lstStyle/>
          <a:p>
            <a:fld id="{11659F61-542B-41FA-A0B2-6015C36354AE}" type="slidenum">
              <a:rPr lang="ru-RU" smtClean="0"/>
              <a:pPr/>
              <a:t>7</a:t>
            </a:fld>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Образ слайда 1"/>
          <p:cNvSpPr>
            <a:spLocks noGrp="1" noRot="1" noChangeAspect="1" noTextEdit="1"/>
          </p:cNvSpPr>
          <p:nvPr>
            <p:ph type="sldImg"/>
          </p:nvPr>
        </p:nvSpPr>
        <p:spPr>
          <a:ln/>
        </p:spPr>
      </p:sp>
      <p:sp>
        <p:nvSpPr>
          <p:cNvPr id="101379" name="Заметки 2"/>
          <p:cNvSpPr>
            <a:spLocks noGrp="1"/>
          </p:cNvSpPr>
          <p:nvPr>
            <p:ph type="body" idx="1"/>
          </p:nvPr>
        </p:nvSpPr>
        <p:spPr>
          <a:noFill/>
          <a:ln/>
        </p:spPr>
        <p:txBody>
          <a:bodyPr/>
          <a:lstStyle/>
          <a:p>
            <a:r>
              <a:rPr lang="ru-RU" smtClean="0"/>
              <a:t>Люди читают быстрее чем вы! Вы бесполезны!</a:t>
            </a:r>
          </a:p>
        </p:txBody>
      </p:sp>
      <p:sp>
        <p:nvSpPr>
          <p:cNvPr id="101380" name="Номер слайда 3"/>
          <p:cNvSpPr>
            <a:spLocks noGrp="1"/>
          </p:cNvSpPr>
          <p:nvPr>
            <p:ph type="sldNum" sz="quarter"/>
          </p:nvPr>
        </p:nvSpPr>
        <p:spPr>
          <a:noFill/>
          <a:ln/>
        </p:spPr>
        <p:txBody>
          <a:bodyPr/>
          <a:lstStyle/>
          <a:p>
            <a:fld id="{9732F326-D6D1-4ED3-A4E9-7FD843809DEE}" type="slidenum">
              <a:rPr lang="ru-RU" smtClean="0"/>
              <a:pPr/>
              <a:t>8</a:t>
            </a:fld>
            <a:endParaRPr 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Образ слайда 1"/>
          <p:cNvSpPr>
            <a:spLocks noGrp="1" noRot="1" noChangeAspect="1" noTextEdit="1"/>
          </p:cNvSpPr>
          <p:nvPr>
            <p:ph type="sldImg"/>
          </p:nvPr>
        </p:nvSpPr>
        <p:spPr>
          <a:ln/>
        </p:spPr>
      </p:sp>
      <p:sp>
        <p:nvSpPr>
          <p:cNvPr id="102403" name="Заметки 2"/>
          <p:cNvSpPr>
            <a:spLocks noGrp="1"/>
          </p:cNvSpPr>
          <p:nvPr>
            <p:ph type="body" idx="1"/>
          </p:nvPr>
        </p:nvSpPr>
        <p:spPr>
          <a:noFill/>
          <a:ln/>
        </p:spPr>
        <p:txBody>
          <a:bodyPr/>
          <a:lstStyle/>
          <a:p>
            <a:r>
              <a:rPr lang="ru-RU" smtClean="0"/>
              <a:t>Сколько стоит новый слайд?</a:t>
            </a:r>
          </a:p>
          <a:p>
            <a:r>
              <a:rPr lang="ru-RU" smtClean="0"/>
              <a:t>0 руб. 00 коп.</a:t>
            </a:r>
          </a:p>
          <a:p>
            <a:r>
              <a:rPr lang="ru-RU" smtClean="0"/>
              <a:t>Разбейте, раз это бесплатно!</a:t>
            </a:r>
          </a:p>
        </p:txBody>
      </p:sp>
      <p:sp>
        <p:nvSpPr>
          <p:cNvPr id="102404" name="Номер слайда 3"/>
          <p:cNvSpPr>
            <a:spLocks noGrp="1"/>
          </p:cNvSpPr>
          <p:nvPr>
            <p:ph type="sldNum" sz="quarter"/>
          </p:nvPr>
        </p:nvSpPr>
        <p:spPr>
          <a:noFill/>
          <a:ln/>
        </p:spPr>
        <p:txBody>
          <a:bodyPr/>
          <a:lstStyle/>
          <a:p>
            <a:fld id="{E14B4369-D71A-4C4D-8362-81CBFBC4EB66}" type="slidenum">
              <a:rPr lang="ru-RU" smtClean="0"/>
              <a:pPr/>
              <a:t>9</a:t>
            </a:fld>
            <a:endParaRPr 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Образ слайда 1"/>
          <p:cNvSpPr>
            <a:spLocks noGrp="1" noRot="1" noChangeAspect="1" noTextEdit="1"/>
          </p:cNvSpPr>
          <p:nvPr>
            <p:ph type="sldImg"/>
          </p:nvPr>
        </p:nvSpPr>
        <p:spPr>
          <a:ln/>
        </p:spPr>
      </p:sp>
      <p:sp>
        <p:nvSpPr>
          <p:cNvPr id="103427" name="Заметки 2"/>
          <p:cNvSpPr>
            <a:spLocks noGrp="1"/>
          </p:cNvSpPr>
          <p:nvPr>
            <p:ph type="body" idx="1"/>
          </p:nvPr>
        </p:nvSpPr>
        <p:spPr>
          <a:noFill/>
          <a:ln/>
        </p:spPr>
        <p:txBody>
          <a:bodyPr/>
          <a:lstStyle/>
          <a:p>
            <a:r>
              <a:rPr lang="ru-RU" smtClean="0"/>
              <a:t>Что вы хотите этим сказать?</a:t>
            </a:r>
          </a:p>
          <a:p>
            <a:r>
              <a:rPr lang="ru-RU" smtClean="0"/>
              <a:t>Уберите лишнее!</a:t>
            </a:r>
          </a:p>
        </p:txBody>
      </p:sp>
      <p:sp>
        <p:nvSpPr>
          <p:cNvPr id="103428" name="Номер слайда 3"/>
          <p:cNvSpPr>
            <a:spLocks noGrp="1"/>
          </p:cNvSpPr>
          <p:nvPr>
            <p:ph type="sldNum" sz="quarter"/>
          </p:nvPr>
        </p:nvSpPr>
        <p:spPr>
          <a:noFill/>
          <a:ln/>
        </p:spPr>
        <p:txBody>
          <a:bodyPr/>
          <a:lstStyle/>
          <a:p>
            <a:fld id="{2D382056-47D6-4CAE-AA07-D91F8FA4453F}" type="slidenum">
              <a:rPr lang="ru-RU" smtClean="0"/>
              <a:pPr/>
              <a:t>10</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0616CEFA-1193-4C51-96A5-C8637C466065}"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6F321CC6-7F74-4834-A152-D7B7C5C5A44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2400"/>
            <a:ext cx="2055813" cy="624681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2400"/>
            <a:ext cx="6019800" cy="624681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E186A01B-FE87-49E5-97C7-C2A95129F0C5}"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F543DC68-75C6-4878-88CC-2EDF05A3D079}"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01A99F55-46A8-417D-A60A-E191EED1E2A8}"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751FAE95-046F-4F36-8696-610BD4D293CE}"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774825"/>
            <a:ext cx="4037013" cy="4624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1774825"/>
            <a:ext cx="4038600" cy="4624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idx="10"/>
          </p:nvPr>
        </p:nvSpPr>
        <p:spPr>
          <a:ln/>
        </p:spPr>
        <p:txBody>
          <a:bodyPr/>
          <a:lstStyle>
            <a:lvl1pPr>
              <a:defRPr/>
            </a:lvl1pPr>
          </a:lstStyle>
          <a:p>
            <a:pPr>
              <a:defRPr/>
            </a:pPr>
            <a:endParaRPr lang="ru-RU"/>
          </a:p>
        </p:txBody>
      </p:sp>
      <p:sp>
        <p:nvSpPr>
          <p:cNvPr id="6" name="Rectangle 7"/>
          <p:cNvSpPr>
            <a:spLocks noGrp="1" noChangeArrowheads="1"/>
          </p:cNvSpPr>
          <p:nvPr>
            <p:ph type="sldNum" idx="11"/>
          </p:nvPr>
        </p:nvSpPr>
        <p:spPr>
          <a:ln/>
        </p:spPr>
        <p:txBody>
          <a:bodyPr/>
          <a:lstStyle>
            <a:lvl1pPr>
              <a:defRPr/>
            </a:lvl1pPr>
          </a:lstStyle>
          <a:p>
            <a:pPr>
              <a:defRPr/>
            </a:pPr>
            <a:fld id="{BC9BC065-D88C-4B32-8BDD-F414FA26A271}"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idx="10"/>
          </p:nvPr>
        </p:nvSpPr>
        <p:spPr>
          <a:ln/>
        </p:spPr>
        <p:txBody>
          <a:bodyPr/>
          <a:lstStyle>
            <a:lvl1pPr>
              <a:defRPr/>
            </a:lvl1pPr>
          </a:lstStyle>
          <a:p>
            <a:pPr>
              <a:defRPr/>
            </a:pPr>
            <a:endParaRPr lang="ru-RU"/>
          </a:p>
        </p:txBody>
      </p:sp>
      <p:sp>
        <p:nvSpPr>
          <p:cNvPr id="8" name="Rectangle 7"/>
          <p:cNvSpPr>
            <a:spLocks noGrp="1" noChangeArrowheads="1"/>
          </p:cNvSpPr>
          <p:nvPr>
            <p:ph type="sldNum" idx="11"/>
          </p:nvPr>
        </p:nvSpPr>
        <p:spPr>
          <a:ln/>
        </p:spPr>
        <p:txBody>
          <a:bodyPr/>
          <a:lstStyle>
            <a:lvl1pPr>
              <a:defRPr/>
            </a:lvl1pPr>
          </a:lstStyle>
          <a:p>
            <a:pPr>
              <a:defRPr/>
            </a:pPr>
            <a:fld id="{A670B052-7C15-4C70-BD4D-598643167529}" type="slidenum">
              <a:rPr lang="ru-RU"/>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idx="10"/>
          </p:nvPr>
        </p:nvSpPr>
        <p:spPr>
          <a:ln/>
        </p:spPr>
        <p:txBody>
          <a:bodyPr/>
          <a:lstStyle>
            <a:lvl1pPr>
              <a:defRPr/>
            </a:lvl1pPr>
          </a:lstStyle>
          <a:p>
            <a:pPr>
              <a:defRPr/>
            </a:pPr>
            <a:endParaRPr lang="ru-RU"/>
          </a:p>
        </p:txBody>
      </p:sp>
      <p:sp>
        <p:nvSpPr>
          <p:cNvPr id="4" name="Rectangle 7"/>
          <p:cNvSpPr>
            <a:spLocks noGrp="1" noChangeArrowheads="1"/>
          </p:cNvSpPr>
          <p:nvPr>
            <p:ph type="sldNum" idx="11"/>
          </p:nvPr>
        </p:nvSpPr>
        <p:spPr>
          <a:ln/>
        </p:spPr>
        <p:txBody>
          <a:bodyPr/>
          <a:lstStyle>
            <a:lvl1pPr>
              <a:defRPr/>
            </a:lvl1pPr>
          </a:lstStyle>
          <a:p>
            <a:pPr>
              <a:defRPr/>
            </a:pPr>
            <a:fld id="{5870A1C2-DA3F-44C9-92A5-FD71E4838C01}" type="slidenum">
              <a:rPr lang="ru-RU"/>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a:ln/>
        </p:spPr>
        <p:txBody>
          <a:bodyPr/>
          <a:lstStyle>
            <a:lvl1pPr>
              <a:defRPr/>
            </a:lvl1pPr>
          </a:lstStyle>
          <a:p>
            <a:pPr>
              <a:defRPr/>
            </a:pPr>
            <a:endParaRPr lang="ru-RU"/>
          </a:p>
        </p:txBody>
      </p:sp>
      <p:sp>
        <p:nvSpPr>
          <p:cNvPr id="3" name="Rectangle 7"/>
          <p:cNvSpPr>
            <a:spLocks noGrp="1" noChangeArrowheads="1"/>
          </p:cNvSpPr>
          <p:nvPr>
            <p:ph type="sldNum" idx="11"/>
          </p:nvPr>
        </p:nvSpPr>
        <p:spPr>
          <a:ln/>
        </p:spPr>
        <p:txBody>
          <a:bodyPr/>
          <a:lstStyle>
            <a:lvl1pPr>
              <a:defRPr/>
            </a:lvl1pPr>
          </a:lstStyle>
          <a:p>
            <a:pPr>
              <a:defRPr/>
            </a:pPr>
            <a:fld id="{A80D3E65-B39B-451B-A41C-52AB683FE92B}" type="slidenum">
              <a:rPr lang="ru-RU"/>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idx="10"/>
          </p:nvPr>
        </p:nvSpPr>
        <p:spPr>
          <a:ln/>
        </p:spPr>
        <p:txBody>
          <a:bodyPr/>
          <a:lstStyle>
            <a:lvl1pPr>
              <a:defRPr/>
            </a:lvl1pPr>
          </a:lstStyle>
          <a:p>
            <a:pPr>
              <a:defRPr/>
            </a:pPr>
            <a:endParaRPr lang="ru-RU"/>
          </a:p>
        </p:txBody>
      </p:sp>
      <p:sp>
        <p:nvSpPr>
          <p:cNvPr id="6" name="Rectangle 7"/>
          <p:cNvSpPr>
            <a:spLocks noGrp="1" noChangeArrowheads="1"/>
          </p:cNvSpPr>
          <p:nvPr>
            <p:ph type="sldNum" idx="11"/>
          </p:nvPr>
        </p:nvSpPr>
        <p:spPr>
          <a:ln/>
        </p:spPr>
        <p:txBody>
          <a:bodyPr/>
          <a:lstStyle>
            <a:lvl1pPr>
              <a:defRPr/>
            </a:lvl1pPr>
          </a:lstStyle>
          <a:p>
            <a:pPr>
              <a:defRPr/>
            </a:pPr>
            <a:fld id="{58087C28-E898-4ADD-BACF-F5DE398D8EB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4EA378CB-1796-445C-AA60-E0079C545494}" type="slidenum">
              <a:rPr lang="ru-RU"/>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idx="10"/>
          </p:nvPr>
        </p:nvSpPr>
        <p:spPr>
          <a:ln/>
        </p:spPr>
        <p:txBody>
          <a:bodyPr/>
          <a:lstStyle>
            <a:lvl1pPr>
              <a:defRPr/>
            </a:lvl1pPr>
          </a:lstStyle>
          <a:p>
            <a:pPr>
              <a:defRPr/>
            </a:pPr>
            <a:endParaRPr lang="ru-RU"/>
          </a:p>
        </p:txBody>
      </p:sp>
      <p:sp>
        <p:nvSpPr>
          <p:cNvPr id="6" name="Rectangle 7"/>
          <p:cNvSpPr>
            <a:spLocks noGrp="1" noChangeArrowheads="1"/>
          </p:cNvSpPr>
          <p:nvPr>
            <p:ph type="sldNum" idx="11"/>
          </p:nvPr>
        </p:nvSpPr>
        <p:spPr>
          <a:ln/>
        </p:spPr>
        <p:txBody>
          <a:bodyPr/>
          <a:lstStyle>
            <a:lvl1pPr>
              <a:defRPr/>
            </a:lvl1pPr>
          </a:lstStyle>
          <a:p>
            <a:pPr>
              <a:defRPr/>
            </a:pPr>
            <a:fld id="{9EF73EB0-A3D1-4A5B-8716-8E584E68068C}" type="slidenum">
              <a:rPr lang="ru-RU"/>
              <a:pPr>
                <a:defRPr/>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AA919C88-C539-4F6C-969F-107DC02EF62F}" type="slidenum">
              <a:rPr lang="ru-RU"/>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2400"/>
            <a:ext cx="2055813" cy="624681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2400"/>
            <a:ext cx="6019800" cy="624681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3855D9DD-0EC4-44FB-9028-559BDCF629BA}" type="slidenum">
              <a:rPr lang="ru-RU"/>
              <a:pPr>
                <a:defRPr/>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C9BCF300-0F5B-4134-99FE-B9C1BC4B9CF7}" type="slidenum">
              <a:rPr lang="ru-RU"/>
              <a:pPr>
                <a:defRPr/>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4B28F28E-CF73-44B9-BED1-28F770AAA003}" type="slidenum">
              <a:rPr lang="ru-RU"/>
              <a:pPr>
                <a:defRPr/>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905BC644-E6E3-446E-86DC-39D6104381E1}" type="slidenum">
              <a:rPr lang="ru-RU"/>
              <a:pPr>
                <a:defRPr/>
              </a:pPr>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774825"/>
            <a:ext cx="4037013" cy="4624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1774825"/>
            <a:ext cx="4038600" cy="4624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idx="10"/>
          </p:nvPr>
        </p:nvSpPr>
        <p:spPr>
          <a:ln/>
        </p:spPr>
        <p:txBody>
          <a:bodyPr/>
          <a:lstStyle>
            <a:lvl1pPr>
              <a:defRPr/>
            </a:lvl1pPr>
          </a:lstStyle>
          <a:p>
            <a:pPr>
              <a:defRPr/>
            </a:pPr>
            <a:endParaRPr lang="ru-RU"/>
          </a:p>
        </p:txBody>
      </p:sp>
      <p:sp>
        <p:nvSpPr>
          <p:cNvPr id="6" name="Rectangle 7"/>
          <p:cNvSpPr>
            <a:spLocks noGrp="1" noChangeArrowheads="1"/>
          </p:cNvSpPr>
          <p:nvPr>
            <p:ph type="sldNum" idx="11"/>
          </p:nvPr>
        </p:nvSpPr>
        <p:spPr>
          <a:ln/>
        </p:spPr>
        <p:txBody>
          <a:bodyPr/>
          <a:lstStyle>
            <a:lvl1pPr>
              <a:defRPr/>
            </a:lvl1pPr>
          </a:lstStyle>
          <a:p>
            <a:pPr>
              <a:defRPr/>
            </a:pPr>
            <a:fld id="{CA31EC48-6E9B-40B6-8A4A-E9415ED16462}" type="slidenum">
              <a:rPr lang="ru-RU"/>
              <a:pPr>
                <a:defRPr/>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idx="10"/>
          </p:nvPr>
        </p:nvSpPr>
        <p:spPr>
          <a:ln/>
        </p:spPr>
        <p:txBody>
          <a:bodyPr/>
          <a:lstStyle>
            <a:lvl1pPr>
              <a:defRPr/>
            </a:lvl1pPr>
          </a:lstStyle>
          <a:p>
            <a:pPr>
              <a:defRPr/>
            </a:pPr>
            <a:endParaRPr lang="ru-RU"/>
          </a:p>
        </p:txBody>
      </p:sp>
      <p:sp>
        <p:nvSpPr>
          <p:cNvPr id="8" name="Rectangle 7"/>
          <p:cNvSpPr>
            <a:spLocks noGrp="1" noChangeArrowheads="1"/>
          </p:cNvSpPr>
          <p:nvPr>
            <p:ph type="sldNum" idx="11"/>
          </p:nvPr>
        </p:nvSpPr>
        <p:spPr>
          <a:ln/>
        </p:spPr>
        <p:txBody>
          <a:bodyPr/>
          <a:lstStyle>
            <a:lvl1pPr>
              <a:defRPr/>
            </a:lvl1pPr>
          </a:lstStyle>
          <a:p>
            <a:pPr>
              <a:defRPr/>
            </a:pPr>
            <a:fld id="{99B6CFD0-D5D0-4EFA-92EC-DB3664C7FE4D}" type="slidenum">
              <a:rPr lang="ru-RU"/>
              <a:pPr>
                <a:defRPr/>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idx="10"/>
          </p:nvPr>
        </p:nvSpPr>
        <p:spPr>
          <a:ln/>
        </p:spPr>
        <p:txBody>
          <a:bodyPr/>
          <a:lstStyle>
            <a:lvl1pPr>
              <a:defRPr/>
            </a:lvl1pPr>
          </a:lstStyle>
          <a:p>
            <a:pPr>
              <a:defRPr/>
            </a:pPr>
            <a:endParaRPr lang="ru-RU"/>
          </a:p>
        </p:txBody>
      </p:sp>
      <p:sp>
        <p:nvSpPr>
          <p:cNvPr id="4" name="Rectangle 7"/>
          <p:cNvSpPr>
            <a:spLocks noGrp="1" noChangeArrowheads="1"/>
          </p:cNvSpPr>
          <p:nvPr>
            <p:ph type="sldNum" idx="11"/>
          </p:nvPr>
        </p:nvSpPr>
        <p:spPr>
          <a:ln/>
        </p:spPr>
        <p:txBody>
          <a:bodyPr/>
          <a:lstStyle>
            <a:lvl1pPr>
              <a:defRPr/>
            </a:lvl1pPr>
          </a:lstStyle>
          <a:p>
            <a:pPr>
              <a:defRPr/>
            </a:pPr>
            <a:fld id="{315BF98D-917D-4D21-84D7-13F97AB57625}" type="slidenum">
              <a:rPr lang="ru-RU"/>
              <a:pPr>
                <a:defRPr/>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a:ln/>
        </p:spPr>
        <p:txBody>
          <a:bodyPr/>
          <a:lstStyle>
            <a:lvl1pPr>
              <a:defRPr/>
            </a:lvl1pPr>
          </a:lstStyle>
          <a:p>
            <a:pPr>
              <a:defRPr/>
            </a:pPr>
            <a:endParaRPr lang="ru-RU"/>
          </a:p>
        </p:txBody>
      </p:sp>
      <p:sp>
        <p:nvSpPr>
          <p:cNvPr id="3" name="Rectangle 7"/>
          <p:cNvSpPr>
            <a:spLocks noGrp="1" noChangeArrowheads="1"/>
          </p:cNvSpPr>
          <p:nvPr>
            <p:ph type="sldNum" idx="11"/>
          </p:nvPr>
        </p:nvSpPr>
        <p:spPr>
          <a:ln/>
        </p:spPr>
        <p:txBody>
          <a:bodyPr/>
          <a:lstStyle>
            <a:lvl1pPr>
              <a:defRPr/>
            </a:lvl1pPr>
          </a:lstStyle>
          <a:p>
            <a:pPr>
              <a:defRPr/>
            </a:pPr>
            <a:fld id="{BE508965-7722-47DE-850A-3B878D5F06D6}"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C69DE410-E60A-43C6-B91E-30F70085D191}" type="slidenum">
              <a:rPr lang="ru-RU"/>
              <a:pPr>
                <a:defRPr/>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idx="10"/>
          </p:nvPr>
        </p:nvSpPr>
        <p:spPr>
          <a:ln/>
        </p:spPr>
        <p:txBody>
          <a:bodyPr/>
          <a:lstStyle>
            <a:lvl1pPr>
              <a:defRPr/>
            </a:lvl1pPr>
          </a:lstStyle>
          <a:p>
            <a:pPr>
              <a:defRPr/>
            </a:pPr>
            <a:endParaRPr lang="ru-RU"/>
          </a:p>
        </p:txBody>
      </p:sp>
      <p:sp>
        <p:nvSpPr>
          <p:cNvPr id="6" name="Rectangle 7"/>
          <p:cNvSpPr>
            <a:spLocks noGrp="1" noChangeArrowheads="1"/>
          </p:cNvSpPr>
          <p:nvPr>
            <p:ph type="sldNum" idx="11"/>
          </p:nvPr>
        </p:nvSpPr>
        <p:spPr>
          <a:ln/>
        </p:spPr>
        <p:txBody>
          <a:bodyPr/>
          <a:lstStyle>
            <a:lvl1pPr>
              <a:defRPr/>
            </a:lvl1pPr>
          </a:lstStyle>
          <a:p>
            <a:pPr>
              <a:defRPr/>
            </a:pPr>
            <a:fld id="{3DA8013A-5A12-4020-8EB8-EA9715155672}" type="slidenum">
              <a:rPr lang="ru-RU"/>
              <a:pPr>
                <a:defRPr/>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idx="10"/>
          </p:nvPr>
        </p:nvSpPr>
        <p:spPr>
          <a:ln/>
        </p:spPr>
        <p:txBody>
          <a:bodyPr/>
          <a:lstStyle>
            <a:lvl1pPr>
              <a:defRPr/>
            </a:lvl1pPr>
          </a:lstStyle>
          <a:p>
            <a:pPr>
              <a:defRPr/>
            </a:pPr>
            <a:endParaRPr lang="ru-RU"/>
          </a:p>
        </p:txBody>
      </p:sp>
      <p:sp>
        <p:nvSpPr>
          <p:cNvPr id="6" name="Rectangle 7"/>
          <p:cNvSpPr>
            <a:spLocks noGrp="1" noChangeArrowheads="1"/>
          </p:cNvSpPr>
          <p:nvPr>
            <p:ph type="sldNum" idx="11"/>
          </p:nvPr>
        </p:nvSpPr>
        <p:spPr>
          <a:ln/>
        </p:spPr>
        <p:txBody>
          <a:bodyPr/>
          <a:lstStyle>
            <a:lvl1pPr>
              <a:defRPr/>
            </a:lvl1pPr>
          </a:lstStyle>
          <a:p>
            <a:pPr>
              <a:defRPr/>
            </a:pPr>
            <a:fld id="{86B82396-39F4-4886-B593-BD1888CA3EAC}" type="slidenum">
              <a:rPr lang="ru-RU"/>
              <a:pPr>
                <a:defRPr/>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B3B69067-2E15-4D8A-B7B6-C48A61BA2CE5}" type="slidenum">
              <a:rPr lang="ru-RU"/>
              <a:pPr>
                <a:defRPr/>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2400"/>
            <a:ext cx="2055813" cy="624681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2400"/>
            <a:ext cx="6019800" cy="624681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38B1BFAD-3AF2-41E8-B165-BC4B121B0AA5}" type="slidenum">
              <a:rPr lang="ru-RU"/>
              <a:pPr>
                <a:defRPr/>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3"/>
          <p:cNvSpPr>
            <a:spLocks noGrp="1" noChangeArrowheads="1"/>
          </p:cNvSpPr>
          <p:nvPr>
            <p:ph type="dt" idx="10"/>
          </p:nvPr>
        </p:nvSpPr>
        <p:spPr>
          <a:ln/>
        </p:spPr>
        <p:txBody>
          <a:bodyPr/>
          <a:lstStyle>
            <a:lvl1pPr>
              <a:defRPr/>
            </a:lvl1pPr>
          </a:lstStyle>
          <a:p>
            <a:pPr>
              <a:defRPr/>
            </a:pPr>
            <a:endParaRPr lang="ru-RU"/>
          </a:p>
        </p:txBody>
      </p:sp>
      <p:sp>
        <p:nvSpPr>
          <p:cNvPr id="5" name="Rectangle 5"/>
          <p:cNvSpPr>
            <a:spLocks noGrp="1" noChangeArrowheads="1"/>
          </p:cNvSpPr>
          <p:nvPr>
            <p:ph type="sldNum" idx="11"/>
          </p:nvPr>
        </p:nvSpPr>
        <p:spPr>
          <a:ln/>
        </p:spPr>
        <p:txBody>
          <a:bodyPr/>
          <a:lstStyle>
            <a:lvl1pPr>
              <a:defRPr/>
            </a:lvl1pPr>
          </a:lstStyle>
          <a:p>
            <a:pPr>
              <a:defRPr/>
            </a:pPr>
            <a:fld id="{579B7BAF-210F-4E09-8483-F26C17FADA7B}" type="slidenum">
              <a:rPr lang="ru-RU"/>
              <a:pPr>
                <a:defRPr/>
              </a:pPr>
              <a:t>‹#›</a:t>
            </a:fld>
            <a:endParaRPr lang="ru-R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a:ln/>
        </p:spPr>
        <p:txBody>
          <a:bodyPr/>
          <a:lstStyle>
            <a:lvl1pPr>
              <a:defRPr/>
            </a:lvl1pPr>
          </a:lstStyle>
          <a:p>
            <a:pPr>
              <a:defRPr/>
            </a:pPr>
            <a:endParaRPr lang="ru-RU"/>
          </a:p>
        </p:txBody>
      </p:sp>
      <p:sp>
        <p:nvSpPr>
          <p:cNvPr id="5" name="Rectangle 5"/>
          <p:cNvSpPr>
            <a:spLocks noGrp="1" noChangeArrowheads="1"/>
          </p:cNvSpPr>
          <p:nvPr>
            <p:ph type="sldNum" idx="11"/>
          </p:nvPr>
        </p:nvSpPr>
        <p:spPr>
          <a:ln/>
        </p:spPr>
        <p:txBody>
          <a:bodyPr/>
          <a:lstStyle>
            <a:lvl1pPr>
              <a:defRPr/>
            </a:lvl1pPr>
          </a:lstStyle>
          <a:p>
            <a:pPr>
              <a:defRPr/>
            </a:pPr>
            <a:fld id="{EC0A4FDD-151A-4637-A930-C094FC7B8C22}" type="slidenum">
              <a:rPr lang="ru-RU"/>
              <a:pPr>
                <a:defRPr/>
              </a:pPr>
              <a:t>‹#›</a:t>
            </a:fld>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3"/>
          <p:cNvSpPr>
            <a:spLocks noGrp="1" noChangeArrowheads="1"/>
          </p:cNvSpPr>
          <p:nvPr>
            <p:ph type="dt" idx="10"/>
          </p:nvPr>
        </p:nvSpPr>
        <p:spPr>
          <a:ln/>
        </p:spPr>
        <p:txBody>
          <a:bodyPr/>
          <a:lstStyle>
            <a:lvl1pPr>
              <a:defRPr/>
            </a:lvl1pPr>
          </a:lstStyle>
          <a:p>
            <a:pPr>
              <a:defRPr/>
            </a:pPr>
            <a:endParaRPr lang="ru-RU"/>
          </a:p>
        </p:txBody>
      </p:sp>
      <p:sp>
        <p:nvSpPr>
          <p:cNvPr id="5" name="Rectangle 5"/>
          <p:cNvSpPr>
            <a:spLocks noGrp="1" noChangeArrowheads="1"/>
          </p:cNvSpPr>
          <p:nvPr>
            <p:ph type="sldNum" idx="11"/>
          </p:nvPr>
        </p:nvSpPr>
        <p:spPr>
          <a:ln/>
        </p:spPr>
        <p:txBody>
          <a:bodyPr/>
          <a:lstStyle>
            <a:lvl1pPr>
              <a:defRPr/>
            </a:lvl1pPr>
          </a:lstStyle>
          <a:p>
            <a:pPr>
              <a:defRPr/>
            </a:pPr>
            <a:fld id="{0F9CD12A-FA61-4459-B22D-FC9615871FE4}" type="slidenum">
              <a:rPr lang="ru-RU"/>
              <a:pPr>
                <a:defRPr/>
              </a:pPr>
              <a:t>‹#›</a:t>
            </a:fld>
            <a:endParaRPr lang="ru-R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774825"/>
            <a:ext cx="4037013" cy="4624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1774825"/>
            <a:ext cx="4038600" cy="4624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3"/>
          <p:cNvSpPr>
            <a:spLocks noGrp="1" noChangeArrowheads="1"/>
          </p:cNvSpPr>
          <p:nvPr>
            <p:ph type="dt" idx="10"/>
          </p:nvPr>
        </p:nvSpPr>
        <p:spPr>
          <a:ln/>
        </p:spPr>
        <p:txBody>
          <a:bodyPr/>
          <a:lstStyle>
            <a:lvl1pPr>
              <a:defRPr/>
            </a:lvl1pPr>
          </a:lstStyle>
          <a:p>
            <a:pPr>
              <a:defRPr/>
            </a:pPr>
            <a:endParaRPr lang="ru-RU"/>
          </a:p>
        </p:txBody>
      </p:sp>
      <p:sp>
        <p:nvSpPr>
          <p:cNvPr id="6" name="Rectangle 5"/>
          <p:cNvSpPr>
            <a:spLocks noGrp="1" noChangeArrowheads="1"/>
          </p:cNvSpPr>
          <p:nvPr>
            <p:ph type="sldNum" idx="11"/>
          </p:nvPr>
        </p:nvSpPr>
        <p:spPr>
          <a:ln/>
        </p:spPr>
        <p:txBody>
          <a:bodyPr/>
          <a:lstStyle>
            <a:lvl1pPr>
              <a:defRPr/>
            </a:lvl1pPr>
          </a:lstStyle>
          <a:p>
            <a:pPr>
              <a:defRPr/>
            </a:pPr>
            <a:fld id="{F529ED2F-CD2D-4810-8162-E6DE542E7782}" type="slidenum">
              <a:rPr lang="ru-RU"/>
              <a:pPr>
                <a:defRPr/>
              </a:pPr>
              <a:t>‹#›</a:t>
            </a:fld>
            <a:endParaRPr lang="ru-R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3"/>
          <p:cNvSpPr>
            <a:spLocks noGrp="1" noChangeArrowheads="1"/>
          </p:cNvSpPr>
          <p:nvPr>
            <p:ph type="dt" idx="10"/>
          </p:nvPr>
        </p:nvSpPr>
        <p:spPr>
          <a:ln/>
        </p:spPr>
        <p:txBody>
          <a:bodyPr/>
          <a:lstStyle>
            <a:lvl1pPr>
              <a:defRPr/>
            </a:lvl1pPr>
          </a:lstStyle>
          <a:p>
            <a:pPr>
              <a:defRPr/>
            </a:pPr>
            <a:endParaRPr lang="ru-RU"/>
          </a:p>
        </p:txBody>
      </p:sp>
      <p:sp>
        <p:nvSpPr>
          <p:cNvPr id="8" name="Rectangle 5"/>
          <p:cNvSpPr>
            <a:spLocks noGrp="1" noChangeArrowheads="1"/>
          </p:cNvSpPr>
          <p:nvPr>
            <p:ph type="sldNum" idx="11"/>
          </p:nvPr>
        </p:nvSpPr>
        <p:spPr>
          <a:ln/>
        </p:spPr>
        <p:txBody>
          <a:bodyPr/>
          <a:lstStyle>
            <a:lvl1pPr>
              <a:defRPr/>
            </a:lvl1pPr>
          </a:lstStyle>
          <a:p>
            <a:pPr>
              <a:defRPr/>
            </a:pPr>
            <a:fld id="{29640252-57C0-47E8-BCE5-74097E8010D4}" type="slidenum">
              <a:rPr lang="ru-RU"/>
              <a:pPr>
                <a:defRPr/>
              </a:pPr>
              <a:t>‹#›</a:t>
            </a:fld>
            <a:endParaRPr lang="ru-R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3"/>
          <p:cNvSpPr>
            <a:spLocks noGrp="1" noChangeArrowheads="1"/>
          </p:cNvSpPr>
          <p:nvPr>
            <p:ph type="dt" idx="10"/>
          </p:nvPr>
        </p:nvSpPr>
        <p:spPr>
          <a:ln/>
        </p:spPr>
        <p:txBody>
          <a:bodyPr/>
          <a:lstStyle>
            <a:lvl1pPr>
              <a:defRPr/>
            </a:lvl1pPr>
          </a:lstStyle>
          <a:p>
            <a:pPr>
              <a:defRPr/>
            </a:pPr>
            <a:endParaRPr lang="ru-RU"/>
          </a:p>
        </p:txBody>
      </p:sp>
      <p:sp>
        <p:nvSpPr>
          <p:cNvPr id="4" name="Rectangle 5"/>
          <p:cNvSpPr>
            <a:spLocks noGrp="1" noChangeArrowheads="1"/>
          </p:cNvSpPr>
          <p:nvPr>
            <p:ph type="sldNum" idx="11"/>
          </p:nvPr>
        </p:nvSpPr>
        <p:spPr>
          <a:ln/>
        </p:spPr>
        <p:txBody>
          <a:bodyPr/>
          <a:lstStyle>
            <a:lvl1pPr>
              <a:defRPr/>
            </a:lvl1pPr>
          </a:lstStyle>
          <a:p>
            <a:pPr>
              <a:defRPr/>
            </a:pPr>
            <a:fld id="{60789785-74D4-4EE9-B141-E34931CC86C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774825"/>
            <a:ext cx="4037013" cy="4624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1774825"/>
            <a:ext cx="4038600" cy="4624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idx="10"/>
          </p:nvPr>
        </p:nvSpPr>
        <p:spPr>
          <a:ln/>
        </p:spPr>
        <p:txBody>
          <a:bodyPr/>
          <a:lstStyle>
            <a:lvl1pPr>
              <a:defRPr/>
            </a:lvl1pPr>
          </a:lstStyle>
          <a:p>
            <a:pPr>
              <a:defRPr/>
            </a:pPr>
            <a:endParaRPr lang="ru-RU"/>
          </a:p>
        </p:txBody>
      </p:sp>
      <p:sp>
        <p:nvSpPr>
          <p:cNvPr id="6" name="Rectangle 7"/>
          <p:cNvSpPr>
            <a:spLocks noGrp="1" noChangeArrowheads="1"/>
          </p:cNvSpPr>
          <p:nvPr>
            <p:ph type="sldNum" idx="11"/>
          </p:nvPr>
        </p:nvSpPr>
        <p:spPr>
          <a:ln/>
        </p:spPr>
        <p:txBody>
          <a:bodyPr/>
          <a:lstStyle>
            <a:lvl1pPr>
              <a:defRPr/>
            </a:lvl1pPr>
          </a:lstStyle>
          <a:p>
            <a:pPr>
              <a:defRPr/>
            </a:pPr>
            <a:fld id="{3F1F781F-CA30-4A47-9FB0-12AA62A3B6FF}" type="slidenum">
              <a:rPr lang="ru-RU"/>
              <a:pPr>
                <a:defRPr/>
              </a:pPr>
              <a:t>‹#›</a:t>
            </a:fld>
            <a:endParaRPr lang="ru-R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ru-RU"/>
          </a:p>
        </p:txBody>
      </p:sp>
      <p:sp>
        <p:nvSpPr>
          <p:cNvPr id="3" name="Rectangle 5"/>
          <p:cNvSpPr>
            <a:spLocks noGrp="1" noChangeArrowheads="1"/>
          </p:cNvSpPr>
          <p:nvPr>
            <p:ph type="sldNum" idx="11"/>
          </p:nvPr>
        </p:nvSpPr>
        <p:spPr>
          <a:ln/>
        </p:spPr>
        <p:txBody>
          <a:bodyPr/>
          <a:lstStyle>
            <a:lvl1pPr>
              <a:defRPr/>
            </a:lvl1pPr>
          </a:lstStyle>
          <a:p>
            <a:pPr>
              <a:defRPr/>
            </a:pPr>
            <a:fld id="{A076C0D3-B25C-4612-88BC-14B02842B3A6}" type="slidenum">
              <a:rPr lang="ru-RU"/>
              <a:pPr>
                <a:defRPr/>
              </a:pPr>
              <a:t>‹#›</a:t>
            </a:fld>
            <a:endParaRPr lang="ru-R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
          <p:cNvSpPr>
            <a:spLocks noGrp="1" noChangeArrowheads="1"/>
          </p:cNvSpPr>
          <p:nvPr>
            <p:ph type="dt" idx="10"/>
          </p:nvPr>
        </p:nvSpPr>
        <p:spPr>
          <a:ln/>
        </p:spPr>
        <p:txBody>
          <a:bodyPr/>
          <a:lstStyle>
            <a:lvl1pPr>
              <a:defRPr/>
            </a:lvl1pPr>
          </a:lstStyle>
          <a:p>
            <a:pPr>
              <a:defRPr/>
            </a:pPr>
            <a:endParaRPr lang="ru-RU"/>
          </a:p>
        </p:txBody>
      </p:sp>
      <p:sp>
        <p:nvSpPr>
          <p:cNvPr id="6" name="Rectangle 5"/>
          <p:cNvSpPr>
            <a:spLocks noGrp="1" noChangeArrowheads="1"/>
          </p:cNvSpPr>
          <p:nvPr>
            <p:ph type="sldNum" idx="11"/>
          </p:nvPr>
        </p:nvSpPr>
        <p:spPr>
          <a:ln/>
        </p:spPr>
        <p:txBody>
          <a:bodyPr/>
          <a:lstStyle>
            <a:lvl1pPr>
              <a:defRPr/>
            </a:lvl1pPr>
          </a:lstStyle>
          <a:p>
            <a:pPr>
              <a:defRPr/>
            </a:pPr>
            <a:fld id="{B4906D56-EE75-446E-85B0-0B13AB1E9425}" type="slidenum">
              <a:rPr lang="ru-RU"/>
              <a:pPr>
                <a:defRPr/>
              </a:pPr>
              <a:t>‹#›</a:t>
            </a:fld>
            <a:endParaRPr lang="ru-R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
          <p:cNvSpPr>
            <a:spLocks noGrp="1" noChangeArrowheads="1"/>
          </p:cNvSpPr>
          <p:nvPr>
            <p:ph type="dt" idx="10"/>
          </p:nvPr>
        </p:nvSpPr>
        <p:spPr>
          <a:ln/>
        </p:spPr>
        <p:txBody>
          <a:bodyPr/>
          <a:lstStyle>
            <a:lvl1pPr>
              <a:defRPr/>
            </a:lvl1pPr>
          </a:lstStyle>
          <a:p>
            <a:pPr>
              <a:defRPr/>
            </a:pPr>
            <a:endParaRPr lang="ru-RU"/>
          </a:p>
        </p:txBody>
      </p:sp>
      <p:sp>
        <p:nvSpPr>
          <p:cNvPr id="6" name="Rectangle 5"/>
          <p:cNvSpPr>
            <a:spLocks noGrp="1" noChangeArrowheads="1"/>
          </p:cNvSpPr>
          <p:nvPr>
            <p:ph type="sldNum" idx="11"/>
          </p:nvPr>
        </p:nvSpPr>
        <p:spPr>
          <a:ln/>
        </p:spPr>
        <p:txBody>
          <a:bodyPr/>
          <a:lstStyle>
            <a:lvl1pPr>
              <a:defRPr/>
            </a:lvl1pPr>
          </a:lstStyle>
          <a:p>
            <a:pPr>
              <a:defRPr/>
            </a:pPr>
            <a:fld id="{79F1F641-0C9A-4846-AC33-DFBCDB5027B1}" type="slidenum">
              <a:rPr lang="ru-RU"/>
              <a:pPr>
                <a:defRPr/>
              </a:pPr>
              <a:t>‹#›</a:t>
            </a:fld>
            <a:endParaRPr lang="ru-R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a:ln/>
        </p:spPr>
        <p:txBody>
          <a:bodyPr/>
          <a:lstStyle>
            <a:lvl1pPr>
              <a:defRPr/>
            </a:lvl1pPr>
          </a:lstStyle>
          <a:p>
            <a:pPr>
              <a:defRPr/>
            </a:pPr>
            <a:endParaRPr lang="ru-RU"/>
          </a:p>
        </p:txBody>
      </p:sp>
      <p:sp>
        <p:nvSpPr>
          <p:cNvPr id="5" name="Rectangle 5"/>
          <p:cNvSpPr>
            <a:spLocks noGrp="1" noChangeArrowheads="1"/>
          </p:cNvSpPr>
          <p:nvPr>
            <p:ph type="sldNum" idx="11"/>
          </p:nvPr>
        </p:nvSpPr>
        <p:spPr>
          <a:ln/>
        </p:spPr>
        <p:txBody>
          <a:bodyPr/>
          <a:lstStyle>
            <a:lvl1pPr>
              <a:defRPr/>
            </a:lvl1pPr>
          </a:lstStyle>
          <a:p>
            <a:pPr>
              <a:defRPr/>
            </a:pPr>
            <a:fld id="{C24650DF-98B3-4FC5-94BB-911E423327F3}" type="slidenum">
              <a:rPr lang="ru-RU"/>
              <a:pPr>
                <a:defRPr/>
              </a:pPr>
              <a:t>‹#›</a:t>
            </a:fld>
            <a:endParaRPr lang="ru-R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2400"/>
            <a:ext cx="2055813" cy="624681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2400"/>
            <a:ext cx="6019800" cy="624681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a:ln/>
        </p:spPr>
        <p:txBody>
          <a:bodyPr/>
          <a:lstStyle>
            <a:lvl1pPr>
              <a:defRPr/>
            </a:lvl1pPr>
          </a:lstStyle>
          <a:p>
            <a:pPr>
              <a:defRPr/>
            </a:pPr>
            <a:endParaRPr lang="ru-RU"/>
          </a:p>
        </p:txBody>
      </p:sp>
      <p:sp>
        <p:nvSpPr>
          <p:cNvPr id="5" name="Rectangle 5"/>
          <p:cNvSpPr>
            <a:spLocks noGrp="1" noChangeArrowheads="1"/>
          </p:cNvSpPr>
          <p:nvPr>
            <p:ph type="sldNum" idx="11"/>
          </p:nvPr>
        </p:nvSpPr>
        <p:spPr>
          <a:ln/>
        </p:spPr>
        <p:txBody>
          <a:bodyPr/>
          <a:lstStyle>
            <a:lvl1pPr>
              <a:defRPr/>
            </a:lvl1pPr>
          </a:lstStyle>
          <a:p>
            <a:pPr>
              <a:defRPr/>
            </a:pPr>
            <a:fld id="{C8941544-78C6-4E84-AD91-5C2B88FFCB01}" type="slidenum">
              <a:rPr lang="ru-RU"/>
              <a:pPr>
                <a:defRPr/>
              </a:pPr>
              <a:t>‹#›</a:t>
            </a:fld>
            <a:endParaRPr lang="ru-R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7"/>
          <p:cNvSpPr>
            <a:spLocks noGrp="1" noChangeArrowheads="1"/>
          </p:cNvSpPr>
          <p:nvPr>
            <p:ph type="dt" idx="10"/>
          </p:nvPr>
        </p:nvSpPr>
        <p:spPr>
          <a:ln/>
        </p:spPr>
        <p:txBody>
          <a:bodyPr/>
          <a:lstStyle>
            <a:lvl1pPr>
              <a:defRPr/>
            </a:lvl1pPr>
          </a:lstStyle>
          <a:p>
            <a:pPr>
              <a:defRPr/>
            </a:pPr>
            <a:endParaRPr lang="ru-RU"/>
          </a:p>
        </p:txBody>
      </p:sp>
      <p:sp>
        <p:nvSpPr>
          <p:cNvPr id="5" name="Rectangle 9"/>
          <p:cNvSpPr>
            <a:spLocks noGrp="1" noChangeArrowheads="1"/>
          </p:cNvSpPr>
          <p:nvPr>
            <p:ph type="sldNum" idx="11"/>
          </p:nvPr>
        </p:nvSpPr>
        <p:spPr>
          <a:ln/>
        </p:spPr>
        <p:txBody>
          <a:bodyPr/>
          <a:lstStyle>
            <a:lvl1pPr>
              <a:defRPr/>
            </a:lvl1pPr>
          </a:lstStyle>
          <a:p>
            <a:pPr>
              <a:defRPr/>
            </a:pPr>
            <a:fld id="{45F6ED28-7AB0-46B3-9632-D8CF5C19C676}" type="slidenum">
              <a:rPr lang="ru-RU"/>
              <a:pPr>
                <a:defRPr/>
              </a:pPr>
              <a:t>‹#›</a:t>
            </a:fld>
            <a:endParaRPr lang="ru-RU"/>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idx="10"/>
          </p:nvPr>
        </p:nvSpPr>
        <p:spPr>
          <a:ln/>
        </p:spPr>
        <p:txBody>
          <a:bodyPr/>
          <a:lstStyle>
            <a:lvl1pPr>
              <a:defRPr/>
            </a:lvl1pPr>
          </a:lstStyle>
          <a:p>
            <a:pPr>
              <a:defRPr/>
            </a:pPr>
            <a:endParaRPr lang="ru-RU"/>
          </a:p>
        </p:txBody>
      </p:sp>
      <p:sp>
        <p:nvSpPr>
          <p:cNvPr id="5" name="Rectangle 9"/>
          <p:cNvSpPr>
            <a:spLocks noGrp="1" noChangeArrowheads="1"/>
          </p:cNvSpPr>
          <p:nvPr>
            <p:ph type="sldNum" idx="11"/>
          </p:nvPr>
        </p:nvSpPr>
        <p:spPr>
          <a:ln/>
        </p:spPr>
        <p:txBody>
          <a:bodyPr/>
          <a:lstStyle>
            <a:lvl1pPr>
              <a:defRPr/>
            </a:lvl1pPr>
          </a:lstStyle>
          <a:p>
            <a:pPr>
              <a:defRPr/>
            </a:pPr>
            <a:fld id="{E5646308-7BAC-4952-A35A-834BE2DA6DA9}" type="slidenum">
              <a:rPr lang="ru-RU"/>
              <a:pPr>
                <a:defRPr/>
              </a:pPr>
              <a:t>‹#›</a:t>
            </a:fld>
            <a:endParaRPr lang="ru-R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7"/>
          <p:cNvSpPr>
            <a:spLocks noGrp="1" noChangeArrowheads="1"/>
          </p:cNvSpPr>
          <p:nvPr>
            <p:ph type="dt" idx="10"/>
          </p:nvPr>
        </p:nvSpPr>
        <p:spPr>
          <a:ln/>
        </p:spPr>
        <p:txBody>
          <a:bodyPr/>
          <a:lstStyle>
            <a:lvl1pPr>
              <a:defRPr/>
            </a:lvl1pPr>
          </a:lstStyle>
          <a:p>
            <a:pPr>
              <a:defRPr/>
            </a:pPr>
            <a:endParaRPr lang="ru-RU"/>
          </a:p>
        </p:txBody>
      </p:sp>
      <p:sp>
        <p:nvSpPr>
          <p:cNvPr id="5" name="Rectangle 9"/>
          <p:cNvSpPr>
            <a:spLocks noGrp="1" noChangeArrowheads="1"/>
          </p:cNvSpPr>
          <p:nvPr>
            <p:ph type="sldNum" idx="11"/>
          </p:nvPr>
        </p:nvSpPr>
        <p:spPr>
          <a:ln/>
        </p:spPr>
        <p:txBody>
          <a:bodyPr/>
          <a:lstStyle>
            <a:lvl1pPr>
              <a:defRPr/>
            </a:lvl1pPr>
          </a:lstStyle>
          <a:p>
            <a:pPr>
              <a:defRPr/>
            </a:pPr>
            <a:fld id="{BED408A2-C45A-4338-95F1-512D3A983C30}" type="slidenum">
              <a:rPr lang="ru-RU"/>
              <a:pPr>
                <a:defRPr/>
              </a:pPr>
              <a:t>‹#›</a:t>
            </a:fld>
            <a:endParaRPr lang="ru-RU"/>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774825"/>
            <a:ext cx="4037013" cy="4624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1774825"/>
            <a:ext cx="4038600" cy="4624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7"/>
          <p:cNvSpPr>
            <a:spLocks noGrp="1" noChangeArrowheads="1"/>
          </p:cNvSpPr>
          <p:nvPr>
            <p:ph type="dt" idx="10"/>
          </p:nvPr>
        </p:nvSpPr>
        <p:spPr>
          <a:ln/>
        </p:spPr>
        <p:txBody>
          <a:bodyPr/>
          <a:lstStyle>
            <a:lvl1pPr>
              <a:defRPr/>
            </a:lvl1pPr>
          </a:lstStyle>
          <a:p>
            <a:pPr>
              <a:defRPr/>
            </a:pPr>
            <a:endParaRPr lang="ru-RU"/>
          </a:p>
        </p:txBody>
      </p:sp>
      <p:sp>
        <p:nvSpPr>
          <p:cNvPr id="6" name="Rectangle 9"/>
          <p:cNvSpPr>
            <a:spLocks noGrp="1" noChangeArrowheads="1"/>
          </p:cNvSpPr>
          <p:nvPr>
            <p:ph type="sldNum" idx="11"/>
          </p:nvPr>
        </p:nvSpPr>
        <p:spPr>
          <a:ln/>
        </p:spPr>
        <p:txBody>
          <a:bodyPr/>
          <a:lstStyle>
            <a:lvl1pPr>
              <a:defRPr/>
            </a:lvl1pPr>
          </a:lstStyle>
          <a:p>
            <a:pPr>
              <a:defRPr/>
            </a:pPr>
            <a:fld id="{1871CFF7-B95A-41A3-8FF5-F5F837388DDD}" type="slidenum">
              <a:rPr lang="ru-RU"/>
              <a:pPr>
                <a:defRPr/>
              </a:pPr>
              <a:t>‹#›</a:t>
            </a:fld>
            <a:endParaRPr lang="ru-RU"/>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7"/>
          <p:cNvSpPr>
            <a:spLocks noGrp="1" noChangeArrowheads="1"/>
          </p:cNvSpPr>
          <p:nvPr>
            <p:ph type="dt" idx="10"/>
          </p:nvPr>
        </p:nvSpPr>
        <p:spPr>
          <a:ln/>
        </p:spPr>
        <p:txBody>
          <a:bodyPr/>
          <a:lstStyle>
            <a:lvl1pPr>
              <a:defRPr/>
            </a:lvl1pPr>
          </a:lstStyle>
          <a:p>
            <a:pPr>
              <a:defRPr/>
            </a:pPr>
            <a:endParaRPr lang="ru-RU"/>
          </a:p>
        </p:txBody>
      </p:sp>
      <p:sp>
        <p:nvSpPr>
          <p:cNvPr id="8" name="Rectangle 9"/>
          <p:cNvSpPr>
            <a:spLocks noGrp="1" noChangeArrowheads="1"/>
          </p:cNvSpPr>
          <p:nvPr>
            <p:ph type="sldNum" idx="11"/>
          </p:nvPr>
        </p:nvSpPr>
        <p:spPr>
          <a:ln/>
        </p:spPr>
        <p:txBody>
          <a:bodyPr/>
          <a:lstStyle>
            <a:lvl1pPr>
              <a:defRPr/>
            </a:lvl1pPr>
          </a:lstStyle>
          <a:p>
            <a:pPr>
              <a:defRPr/>
            </a:pPr>
            <a:fld id="{C93EC631-E55D-4F8F-AF62-CCC42FE1B24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idx="10"/>
          </p:nvPr>
        </p:nvSpPr>
        <p:spPr>
          <a:ln/>
        </p:spPr>
        <p:txBody>
          <a:bodyPr/>
          <a:lstStyle>
            <a:lvl1pPr>
              <a:defRPr/>
            </a:lvl1pPr>
          </a:lstStyle>
          <a:p>
            <a:pPr>
              <a:defRPr/>
            </a:pPr>
            <a:endParaRPr lang="ru-RU"/>
          </a:p>
        </p:txBody>
      </p:sp>
      <p:sp>
        <p:nvSpPr>
          <p:cNvPr id="8" name="Rectangle 7"/>
          <p:cNvSpPr>
            <a:spLocks noGrp="1" noChangeArrowheads="1"/>
          </p:cNvSpPr>
          <p:nvPr>
            <p:ph type="sldNum" idx="11"/>
          </p:nvPr>
        </p:nvSpPr>
        <p:spPr>
          <a:ln/>
        </p:spPr>
        <p:txBody>
          <a:bodyPr/>
          <a:lstStyle>
            <a:lvl1pPr>
              <a:defRPr/>
            </a:lvl1pPr>
          </a:lstStyle>
          <a:p>
            <a:pPr>
              <a:defRPr/>
            </a:pPr>
            <a:fld id="{1F286FB0-66E2-4BEE-A0F5-47288854C1CA}" type="slidenum">
              <a:rPr lang="ru-RU"/>
              <a:pPr>
                <a:defRPr/>
              </a:pPr>
              <a:t>‹#›</a:t>
            </a:fld>
            <a:endParaRPr lang="ru-R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7"/>
          <p:cNvSpPr>
            <a:spLocks noGrp="1" noChangeArrowheads="1"/>
          </p:cNvSpPr>
          <p:nvPr>
            <p:ph type="dt" idx="10"/>
          </p:nvPr>
        </p:nvSpPr>
        <p:spPr>
          <a:ln/>
        </p:spPr>
        <p:txBody>
          <a:bodyPr/>
          <a:lstStyle>
            <a:lvl1pPr>
              <a:defRPr/>
            </a:lvl1pPr>
          </a:lstStyle>
          <a:p>
            <a:pPr>
              <a:defRPr/>
            </a:pPr>
            <a:endParaRPr lang="ru-RU"/>
          </a:p>
        </p:txBody>
      </p:sp>
      <p:sp>
        <p:nvSpPr>
          <p:cNvPr id="4" name="Rectangle 9"/>
          <p:cNvSpPr>
            <a:spLocks noGrp="1" noChangeArrowheads="1"/>
          </p:cNvSpPr>
          <p:nvPr>
            <p:ph type="sldNum" idx="11"/>
          </p:nvPr>
        </p:nvSpPr>
        <p:spPr>
          <a:ln/>
        </p:spPr>
        <p:txBody>
          <a:bodyPr/>
          <a:lstStyle>
            <a:lvl1pPr>
              <a:defRPr/>
            </a:lvl1pPr>
          </a:lstStyle>
          <a:p>
            <a:pPr>
              <a:defRPr/>
            </a:pPr>
            <a:fld id="{D4A07AEA-E524-481F-9526-BEC0962B746E}" type="slidenum">
              <a:rPr lang="ru-RU"/>
              <a:pPr>
                <a:defRPr/>
              </a:pPr>
              <a:t>‹#›</a:t>
            </a:fld>
            <a:endParaRPr lang="ru-R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7"/>
          <p:cNvSpPr>
            <a:spLocks noGrp="1" noChangeArrowheads="1"/>
          </p:cNvSpPr>
          <p:nvPr>
            <p:ph type="dt" idx="10"/>
          </p:nvPr>
        </p:nvSpPr>
        <p:spPr>
          <a:ln/>
        </p:spPr>
        <p:txBody>
          <a:bodyPr/>
          <a:lstStyle>
            <a:lvl1pPr>
              <a:defRPr/>
            </a:lvl1pPr>
          </a:lstStyle>
          <a:p>
            <a:pPr>
              <a:defRPr/>
            </a:pPr>
            <a:endParaRPr lang="ru-RU"/>
          </a:p>
        </p:txBody>
      </p:sp>
      <p:sp>
        <p:nvSpPr>
          <p:cNvPr id="3" name="Rectangle 9"/>
          <p:cNvSpPr>
            <a:spLocks noGrp="1" noChangeArrowheads="1"/>
          </p:cNvSpPr>
          <p:nvPr>
            <p:ph type="sldNum" idx="11"/>
          </p:nvPr>
        </p:nvSpPr>
        <p:spPr>
          <a:ln/>
        </p:spPr>
        <p:txBody>
          <a:bodyPr/>
          <a:lstStyle>
            <a:lvl1pPr>
              <a:defRPr/>
            </a:lvl1pPr>
          </a:lstStyle>
          <a:p>
            <a:pPr>
              <a:defRPr/>
            </a:pPr>
            <a:fld id="{1A24207E-1AB0-4319-A708-5BF9659D191D}" type="slidenum">
              <a:rPr lang="ru-RU"/>
              <a:pPr>
                <a:defRPr/>
              </a:pPr>
              <a:t>‹#›</a:t>
            </a:fld>
            <a:endParaRPr lang="ru-R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idx="10"/>
          </p:nvPr>
        </p:nvSpPr>
        <p:spPr>
          <a:ln/>
        </p:spPr>
        <p:txBody>
          <a:bodyPr/>
          <a:lstStyle>
            <a:lvl1pPr>
              <a:defRPr/>
            </a:lvl1pPr>
          </a:lstStyle>
          <a:p>
            <a:pPr>
              <a:defRPr/>
            </a:pPr>
            <a:endParaRPr lang="ru-RU"/>
          </a:p>
        </p:txBody>
      </p:sp>
      <p:sp>
        <p:nvSpPr>
          <p:cNvPr id="6" name="Rectangle 9"/>
          <p:cNvSpPr>
            <a:spLocks noGrp="1" noChangeArrowheads="1"/>
          </p:cNvSpPr>
          <p:nvPr>
            <p:ph type="sldNum" idx="11"/>
          </p:nvPr>
        </p:nvSpPr>
        <p:spPr>
          <a:ln/>
        </p:spPr>
        <p:txBody>
          <a:bodyPr/>
          <a:lstStyle>
            <a:lvl1pPr>
              <a:defRPr/>
            </a:lvl1pPr>
          </a:lstStyle>
          <a:p>
            <a:pPr>
              <a:defRPr/>
            </a:pPr>
            <a:fld id="{1593047E-2929-4C30-9B91-769CF27BB6EC}" type="slidenum">
              <a:rPr lang="ru-RU"/>
              <a:pPr>
                <a:defRPr/>
              </a:pPr>
              <a:t>‹#›</a:t>
            </a:fld>
            <a:endParaRPr lang="ru-R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idx="10"/>
          </p:nvPr>
        </p:nvSpPr>
        <p:spPr>
          <a:ln/>
        </p:spPr>
        <p:txBody>
          <a:bodyPr/>
          <a:lstStyle>
            <a:lvl1pPr>
              <a:defRPr/>
            </a:lvl1pPr>
          </a:lstStyle>
          <a:p>
            <a:pPr>
              <a:defRPr/>
            </a:pPr>
            <a:endParaRPr lang="ru-RU"/>
          </a:p>
        </p:txBody>
      </p:sp>
      <p:sp>
        <p:nvSpPr>
          <p:cNvPr id="6" name="Rectangle 9"/>
          <p:cNvSpPr>
            <a:spLocks noGrp="1" noChangeArrowheads="1"/>
          </p:cNvSpPr>
          <p:nvPr>
            <p:ph type="sldNum" idx="11"/>
          </p:nvPr>
        </p:nvSpPr>
        <p:spPr>
          <a:ln/>
        </p:spPr>
        <p:txBody>
          <a:bodyPr/>
          <a:lstStyle>
            <a:lvl1pPr>
              <a:defRPr/>
            </a:lvl1pPr>
          </a:lstStyle>
          <a:p>
            <a:pPr>
              <a:defRPr/>
            </a:pPr>
            <a:fld id="{6642DA15-6A7D-4D2D-9A8E-4BD496013B38}" type="slidenum">
              <a:rPr lang="ru-RU"/>
              <a:pPr>
                <a:defRPr/>
              </a:pPr>
              <a:t>‹#›</a:t>
            </a:fld>
            <a:endParaRPr lang="ru-R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idx="10"/>
          </p:nvPr>
        </p:nvSpPr>
        <p:spPr>
          <a:ln/>
        </p:spPr>
        <p:txBody>
          <a:bodyPr/>
          <a:lstStyle>
            <a:lvl1pPr>
              <a:defRPr/>
            </a:lvl1pPr>
          </a:lstStyle>
          <a:p>
            <a:pPr>
              <a:defRPr/>
            </a:pPr>
            <a:endParaRPr lang="ru-RU"/>
          </a:p>
        </p:txBody>
      </p:sp>
      <p:sp>
        <p:nvSpPr>
          <p:cNvPr id="5" name="Rectangle 9"/>
          <p:cNvSpPr>
            <a:spLocks noGrp="1" noChangeArrowheads="1"/>
          </p:cNvSpPr>
          <p:nvPr>
            <p:ph type="sldNum" idx="11"/>
          </p:nvPr>
        </p:nvSpPr>
        <p:spPr>
          <a:ln/>
        </p:spPr>
        <p:txBody>
          <a:bodyPr/>
          <a:lstStyle>
            <a:lvl1pPr>
              <a:defRPr/>
            </a:lvl1pPr>
          </a:lstStyle>
          <a:p>
            <a:pPr>
              <a:defRPr/>
            </a:pPr>
            <a:fld id="{759CB83A-40B4-4F5B-BD7E-C449C60D6F7B}" type="slidenum">
              <a:rPr lang="ru-RU"/>
              <a:pPr>
                <a:defRPr/>
              </a:pPr>
              <a:t>‹#›</a:t>
            </a:fld>
            <a:endParaRPr lang="ru-R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2400"/>
            <a:ext cx="2055813" cy="624681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2400"/>
            <a:ext cx="6019800" cy="624681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idx="10"/>
          </p:nvPr>
        </p:nvSpPr>
        <p:spPr>
          <a:ln/>
        </p:spPr>
        <p:txBody>
          <a:bodyPr/>
          <a:lstStyle>
            <a:lvl1pPr>
              <a:defRPr/>
            </a:lvl1pPr>
          </a:lstStyle>
          <a:p>
            <a:pPr>
              <a:defRPr/>
            </a:pPr>
            <a:endParaRPr lang="ru-RU"/>
          </a:p>
        </p:txBody>
      </p:sp>
      <p:sp>
        <p:nvSpPr>
          <p:cNvPr id="5" name="Rectangle 9"/>
          <p:cNvSpPr>
            <a:spLocks noGrp="1" noChangeArrowheads="1"/>
          </p:cNvSpPr>
          <p:nvPr>
            <p:ph type="sldNum" idx="11"/>
          </p:nvPr>
        </p:nvSpPr>
        <p:spPr>
          <a:ln/>
        </p:spPr>
        <p:txBody>
          <a:bodyPr/>
          <a:lstStyle>
            <a:lvl1pPr>
              <a:defRPr/>
            </a:lvl1pPr>
          </a:lstStyle>
          <a:p>
            <a:pPr>
              <a:defRPr/>
            </a:pPr>
            <a:fld id="{DCEE94F4-75C4-4C75-8BBF-C76C2874861D}" type="slidenum">
              <a:rPr lang="ru-RU"/>
              <a:pPr>
                <a:defRPr/>
              </a:pPr>
              <a:t>‹#›</a:t>
            </a:fld>
            <a:endParaRPr lang="ru-R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7"/>
          <p:cNvSpPr>
            <a:spLocks noGrp="1" noChangeArrowheads="1"/>
          </p:cNvSpPr>
          <p:nvPr>
            <p:ph type="dt" idx="10"/>
          </p:nvPr>
        </p:nvSpPr>
        <p:spPr>
          <a:ln/>
        </p:spPr>
        <p:txBody>
          <a:bodyPr/>
          <a:lstStyle>
            <a:lvl1pPr>
              <a:defRPr/>
            </a:lvl1pPr>
          </a:lstStyle>
          <a:p>
            <a:pPr>
              <a:defRPr/>
            </a:pPr>
            <a:endParaRPr lang="ru-RU"/>
          </a:p>
        </p:txBody>
      </p:sp>
      <p:sp>
        <p:nvSpPr>
          <p:cNvPr id="5" name="Rectangle 9"/>
          <p:cNvSpPr>
            <a:spLocks noGrp="1" noChangeArrowheads="1"/>
          </p:cNvSpPr>
          <p:nvPr>
            <p:ph type="sldNum" idx="11"/>
          </p:nvPr>
        </p:nvSpPr>
        <p:spPr>
          <a:ln/>
        </p:spPr>
        <p:txBody>
          <a:bodyPr/>
          <a:lstStyle>
            <a:lvl1pPr>
              <a:defRPr/>
            </a:lvl1pPr>
          </a:lstStyle>
          <a:p>
            <a:pPr>
              <a:defRPr/>
            </a:pPr>
            <a:fld id="{0B90C265-E91B-4548-9408-49BDA9734785}" type="slidenum">
              <a:rPr lang="ru-RU"/>
              <a:pPr>
                <a:defRPr/>
              </a:pPr>
              <a:t>‹#›</a:t>
            </a:fld>
            <a:endParaRPr lang="ru-RU"/>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idx="10"/>
          </p:nvPr>
        </p:nvSpPr>
        <p:spPr>
          <a:ln/>
        </p:spPr>
        <p:txBody>
          <a:bodyPr/>
          <a:lstStyle>
            <a:lvl1pPr>
              <a:defRPr/>
            </a:lvl1pPr>
          </a:lstStyle>
          <a:p>
            <a:pPr>
              <a:defRPr/>
            </a:pPr>
            <a:endParaRPr lang="ru-RU"/>
          </a:p>
        </p:txBody>
      </p:sp>
      <p:sp>
        <p:nvSpPr>
          <p:cNvPr id="5" name="Rectangle 9"/>
          <p:cNvSpPr>
            <a:spLocks noGrp="1" noChangeArrowheads="1"/>
          </p:cNvSpPr>
          <p:nvPr>
            <p:ph type="sldNum" idx="11"/>
          </p:nvPr>
        </p:nvSpPr>
        <p:spPr>
          <a:ln/>
        </p:spPr>
        <p:txBody>
          <a:bodyPr/>
          <a:lstStyle>
            <a:lvl1pPr>
              <a:defRPr/>
            </a:lvl1pPr>
          </a:lstStyle>
          <a:p>
            <a:pPr>
              <a:defRPr/>
            </a:pPr>
            <a:fld id="{98EE74E4-879D-4E19-A785-93254A6B10E8}" type="slidenum">
              <a:rPr lang="ru-RU"/>
              <a:pPr>
                <a:defRPr/>
              </a:pPr>
              <a:t>‹#›</a:t>
            </a:fld>
            <a:endParaRPr lang="ru-R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7"/>
          <p:cNvSpPr>
            <a:spLocks noGrp="1" noChangeArrowheads="1"/>
          </p:cNvSpPr>
          <p:nvPr>
            <p:ph type="dt" idx="10"/>
          </p:nvPr>
        </p:nvSpPr>
        <p:spPr>
          <a:ln/>
        </p:spPr>
        <p:txBody>
          <a:bodyPr/>
          <a:lstStyle>
            <a:lvl1pPr>
              <a:defRPr/>
            </a:lvl1pPr>
          </a:lstStyle>
          <a:p>
            <a:pPr>
              <a:defRPr/>
            </a:pPr>
            <a:endParaRPr lang="ru-RU"/>
          </a:p>
        </p:txBody>
      </p:sp>
      <p:sp>
        <p:nvSpPr>
          <p:cNvPr id="5" name="Rectangle 9"/>
          <p:cNvSpPr>
            <a:spLocks noGrp="1" noChangeArrowheads="1"/>
          </p:cNvSpPr>
          <p:nvPr>
            <p:ph type="sldNum" idx="11"/>
          </p:nvPr>
        </p:nvSpPr>
        <p:spPr>
          <a:ln/>
        </p:spPr>
        <p:txBody>
          <a:bodyPr/>
          <a:lstStyle>
            <a:lvl1pPr>
              <a:defRPr/>
            </a:lvl1pPr>
          </a:lstStyle>
          <a:p>
            <a:pPr>
              <a:defRPr/>
            </a:pPr>
            <a:fld id="{4A4B0019-FF39-445A-9C9D-6C3930CFCFD9}" type="slidenum">
              <a:rPr lang="ru-RU"/>
              <a:pPr>
                <a:defRPr/>
              </a:pPr>
              <a:t>‹#›</a:t>
            </a:fld>
            <a:endParaRPr lang="ru-RU"/>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774825"/>
            <a:ext cx="4037013" cy="4624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1774825"/>
            <a:ext cx="4038600" cy="4624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7"/>
          <p:cNvSpPr>
            <a:spLocks noGrp="1" noChangeArrowheads="1"/>
          </p:cNvSpPr>
          <p:nvPr>
            <p:ph type="dt" idx="10"/>
          </p:nvPr>
        </p:nvSpPr>
        <p:spPr>
          <a:ln/>
        </p:spPr>
        <p:txBody>
          <a:bodyPr/>
          <a:lstStyle>
            <a:lvl1pPr>
              <a:defRPr/>
            </a:lvl1pPr>
          </a:lstStyle>
          <a:p>
            <a:pPr>
              <a:defRPr/>
            </a:pPr>
            <a:endParaRPr lang="ru-RU"/>
          </a:p>
        </p:txBody>
      </p:sp>
      <p:sp>
        <p:nvSpPr>
          <p:cNvPr id="6" name="Rectangle 9"/>
          <p:cNvSpPr>
            <a:spLocks noGrp="1" noChangeArrowheads="1"/>
          </p:cNvSpPr>
          <p:nvPr>
            <p:ph type="sldNum" idx="11"/>
          </p:nvPr>
        </p:nvSpPr>
        <p:spPr>
          <a:ln/>
        </p:spPr>
        <p:txBody>
          <a:bodyPr/>
          <a:lstStyle>
            <a:lvl1pPr>
              <a:defRPr/>
            </a:lvl1pPr>
          </a:lstStyle>
          <a:p>
            <a:pPr>
              <a:defRPr/>
            </a:pPr>
            <a:fld id="{75DA5C70-B2A8-4B50-B470-7F14F0164B72}"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idx="10"/>
          </p:nvPr>
        </p:nvSpPr>
        <p:spPr>
          <a:ln/>
        </p:spPr>
        <p:txBody>
          <a:bodyPr/>
          <a:lstStyle>
            <a:lvl1pPr>
              <a:defRPr/>
            </a:lvl1pPr>
          </a:lstStyle>
          <a:p>
            <a:pPr>
              <a:defRPr/>
            </a:pPr>
            <a:endParaRPr lang="ru-RU"/>
          </a:p>
        </p:txBody>
      </p:sp>
      <p:sp>
        <p:nvSpPr>
          <p:cNvPr id="4" name="Rectangle 7"/>
          <p:cNvSpPr>
            <a:spLocks noGrp="1" noChangeArrowheads="1"/>
          </p:cNvSpPr>
          <p:nvPr>
            <p:ph type="sldNum" idx="11"/>
          </p:nvPr>
        </p:nvSpPr>
        <p:spPr>
          <a:ln/>
        </p:spPr>
        <p:txBody>
          <a:bodyPr/>
          <a:lstStyle>
            <a:lvl1pPr>
              <a:defRPr/>
            </a:lvl1pPr>
          </a:lstStyle>
          <a:p>
            <a:pPr>
              <a:defRPr/>
            </a:pPr>
            <a:fld id="{68646194-3630-4751-ABEE-EC3C17CA91C2}" type="slidenum">
              <a:rPr lang="ru-RU"/>
              <a:pPr>
                <a:defRPr/>
              </a:pPr>
              <a:t>‹#›</a:t>
            </a:fld>
            <a:endParaRPr lang="ru-R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7"/>
          <p:cNvSpPr>
            <a:spLocks noGrp="1" noChangeArrowheads="1"/>
          </p:cNvSpPr>
          <p:nvPr>
            <p:ph type="dt" idx="10"/>
          </p:nvPr>
        </p:nvSpPr>
        <p:spPr>
          <a:ln/>
        </p:spPr>
        <p:txBody>
          <a:bodyPr/>
          <a:lstStyle>
            <a:lvl1pPr>
              <a:defRPr/>
            </a:lvl1pPr>
          </a:lstStyle>
          <a:p>
            <a:pPr>
              <a:defRPr/>
            </a:pPr>
            <a:endParaRPr lang="ru-RU"/>
          </a:p>
        </p:txBody>
      </p:sp>
      <p:sp>
        <p:nvSpPr>
          <p:cNvPr id="8" name="Rectangle 9"/>
          <p:cNvSpPr>
            <a:spLocks noGrp="1" noChangeArrowheads="1"/>
          </p:cNvSpPr>
          <p:nvPr>
            <p:ph type="sldNum" idx="11"/>
          </p:nvPr>
        </p:nvSpPr>
        <p:spPr>
          <a:ln/>
        </p:spPr>
        <p:txBody>
          <a:bodyPr/>
          <a:lstStyle>
            <a:lvl1pPr>
              <a:defRPr/>
            </a:lvl1pPr>
          </a:lstStyle>
          <a:p>
            <a:pPr>
              <a:defRPr/>
            </a:pPr>
            <a:fld id="{C7DA8D10-36F6-410C-BC72-05F3235CE96A}" type="slidenum">
              <a:rPr lang="ru-RU"/>
              <a:pPr>
                <a:defRPr/>
              </a:pPr>
              <a:t>‹#›</a:t>
            </a:fld>
            <a:endParaRPr lang="ru-R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7"/>
          <p:cNvSpPr>
            <a:spLocks noGrp="1" noChangeArrowheads="1"/>
          </p:cNvSpPr>
          <p:nvPr>
            <p:ph type="dt" idx="10"/>
          </p:nvPr>
        </p:nvSpPr>
        <p:spPr>
          <a:ln/>
        </p:spPr>
        <p:txBody>
          <a:bodyPr/>
          <a:lstStyle>
            <a:lvl1pPr>
              <a:defRPr/>
            </a:lvl1pPr>
          </a:lstStyle>
          <a:p>
            <a:pPr>
              <a:defRPr/>
            </a:pPr>
            <a:endParaRPr lang="ru-RU"/>
          </a:p>
        </p:txBody>
      </p:sp>
      <p:sp>
        <p:nvSpPr>
          <p:cNvPr id="4" name="Rectangle 9"/>
          <p:cNvSpPr>
            <a:spLocks noGrp="1" noChangeArrowheads="1"/>
          </p:cNvSpPr>
          <p:nvPr>
            <p:ph type="sldNum" idx="11"/>
          </p:nvPr>
        </p:nvSpPr>
        <p:spPr>
          <a:ln/>
        </p:spPr>
        <p:txBody>
          <a:bodyPr/>
          <a:lstStyle>
            <a:lvl1pPr>
              <a:defRPr/>
            </a:lvl1pPr>
          </a:lstStyle>
          <a:p>
            <a:pPr>
              <a:defRPr/>
            </a:pPr>
            <a:fld id="{F7812A2D-E9FD-4B76-9308-D9950FE4C874}" type="slidenum">
              <a:rPr lang="ru-RU"/>
              <a:pPr>
                <a:defRPr/>
              </a:pPr>
              <a:t>‹#›</a:t>
            </a:fld>
            <a:endParaRPr lang="ru-RU"/>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7"/>
          <p:cNvSpPr>
            <a:spLocks noGrp="1" noChangeArrowheads="1"/>
          </p:cNvSpPr>
          <p:nvPr>
            <p:ph type="dt" idx="10"/>
          </p:nvPr>
        </p:nvSpPr>
        <p:spPr>
          <a:ln/>
        </p:spPr>
        <p:txBody>
          <a:bodyPr/>
          <a:lstStyle>
            <a:lvl1pPr>
              <a:defRPr/>
            </a:lvl1pPr>
          </a:lstStyle>
          <a:p>
            <a:pPr>
              <a:defRPr/>
            </a:pPr>
            <a:endParaRPr lang="ru-RU"/>
          </a:p>
        </p:txBody>
      </p:sp>
      <p:sp>
        <p:nvSpPr>
          <p:cNvPr id="3" name="Rectangle 9"/>
          <p:cNvSpPr>
            <a:spLocks noGrp="1" noChangeArrowheads="1"/>
          </p:cNvSpPr>
          <p:nvPr>
            <p:ph type="sldNum" idx="11"/>
          </p:nvPr>
        </p:nvSpPr>
        <p:spPr>
          <a:ln/>
        </p:spPr>
        <p:txBody>
          <a:bodyPr/>
          <a:lstStyle>
            <a:lvl1pPr>
              <a:defRPr/>
            </a:lvl1pPr>
          </a:lstStyle>
          <a:p>
            <a:pPr>
              <a:defRPr/>
            </a:pPr>
            <a:fld id="{5B11E10A-16C0-417B-914A-F0EA427928C1}" type="slidenum">
              <a:rPr lang="ru-RU"/>
              <a:pPr>
                <a:defRPr/>
              </a:pPr>
              <a:t>‹#›</a:t>
            </a:fld>
            <a:endParaRPr lang="ru-R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idx="10"/>
          </p:nvPr>
        </p:nvSpPr>
        <p:spPr>
          <a:ln/>
        </p:spPr>
        <p:txBody>
          <a:bodyPr/>
          <a:lstStyle>
            <a:lvl1pPr>
              <a:defRPr/>
            </a:lvl1pPr>
          </a:lstStyle>
          <a:p>
            <a:pPr>
              <a:defRPr/>
            </a:pPr>
            <a:endParaRPr lang="ru-RU"/>
          </a:p>
        </p:txBody>
      </p:sp>
      <p:sp>
        <p:nvSpPr>
          <p:cNvPr id="6" name="Rectangle 9"/>
          <p:cNvSpPr>
            <a:spLocks noGrp="1" noChangeArrowheads="1"/>
          </p:cNvSpPr>
          <p:nvPr>
            <p:ph type="sldNum" idx="11"/>
          </p:nvPr>
        </p:nvSpPr>
        <p:spPr>
          <a:ln/>
        </p:spPr>
        <p:txBody>
          <a:bodyPr/>
          <a:lstStyle>
            <a:lvl1pPr>
              <a:defRPr/>
            </a:lvl1pPr>
          </a:lstStyle>
          <a:p>
            <a:pPr>
              <a:defRPr/>
            </a:pPr>
            <a:fld id="{2D93D3EB-D20F-4363-A6EE-F1D51B386DEF}" type="slidenum">
              <a:rPr lang="ru-RU"/>
              <a:pPr>
                <a:defRPr/>
              </a:pPr>
              <a:t>‹#›</a:t>
            </a:fld>
            <a:endParaRPr lang="ru-RU"/>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idx="10"/>
          </p:nvPr>
        </p:nvSpPr>
        <p:spPr>
          <a:ln/>
        </p:spPr>
        <p:txBody>
          <a:bodyPr/>
          <a:lstStyle>
            <a:lvl1pPr>
              <a:defRPr/>
            </a:lvl1pPr>
          </a:lstStyle>
          <a:p>
            <a:pPr>
              <a:defRPr/>
            </a:pPr>
            <a:endParaRPr lang="ru-RU"/>
          </a:p>
        </p:txBody>
      </p:sp>
      <p:sp>
        <p:nvSpPr>
          <p:cNvPr id="6" name="Rectangle 9"/>
          <p:cNvSpPr>
            <a:spLocks noGrp="1" noChangeArrowheads="1"/>
          </p:cNvSpPr>
          <p:nvPr>
            <p:ph type="sldNum" idx="11"/>
          </p:nvPr>
        </p:nvSpPr>
        <p:spPr>
          <a:ln/>
        </p:spPr>
        <p:txBody>
          <a:bodyPr/>
          <a:lstStyle>
            <a:lvl1pPr>
              <a:defRPr/>
            </a:lvl1pPr>
          </a:lstStyle>
          <a:p>
            <a:pPr>
              <a:defRPr/>
            </a:pPr>
            <a:fld id="{0509F785-28E3-4BDA-AAFD-FD4582AA0E56}" type="slidenum">
              <a:rPr lang="ru-RU"/>
              <a:pPr>
                <a:defRPr/>
              </a:pPr>
              <a:t>‹#›</a:t>
            </a:fld>
            <a:endParaRPr lang="ru-RU"/>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idx="10"/>
          </p:nvPr>
        </p:nvSpPr>
        <p:spPr>
          <a:ln/>
        </p:spPr>
        <p:txBody>
          <a:bodyPr/>
          <a:lstStyle>
            <a:lvl1pPr>
              <a:defRPr/>
            </a:lvl1pPr>
          </a:lstStyle>
          <a:p>
            <a:pPr>
              <a:defRPr/>
            </a:pPr>
            <a:endParaRPr lang="ru-RU"/>
          </a:p>
        </p:txBody>
      </p:sp>
      <p:sp>
        <p:nvSpPr>
          <p:cNvPr id="5" name="Rectangle 9"/>
          <p:cNvSpPr>
            <a:spLocks noGrp="1" noChangeArrowheads="1"/>
          </p:cNvSpPr>
          <p:nvPr>
            <p:ph type="sldNum" idx="11"/>
          </p:nvPr>
        </p:nvSpPr>
        <p:spPr>
          <a:ln/>
        </p:spPr>
        <p:txBody>
          <a:bodyPr/>
          <a:lstStyle>
            <a:lvl1pPr>
              <a:defRPr/>
            </a:lvl1pPr>
          </a:lstStyle>
          <a:p>
            <a:pPr>
              <a:defRPr/>
            </a:pPr>
            <a:fld id="{5E740227-279B-40E5-8C0F-625FB0492360}" type="slidenum">
              <a:rPr lang="ru-RU"/>
              <a:pPr>
                <a:defRPr/>
              </a:pPr>
              <a:t>‹#›</a:t>
            </a:fld>
            <a:endParaRPr lang="ru-R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2400"/>
            <a:ext cx="2055813" cy="624681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2400"/>
            <a:ext cx="6019800" cy="624681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idx="10"/>
          </p:nvPr>
        </p:nvSpPr>
        <p:spPr>
          <a:ln/>
        </p:spPr>
        <p:txBody>
          <a:bodyPr/>
          <a:lstStyle>
            <a:lvl1pPr>
              <a:defRPr/>
            </a:lvl1pPr>
          </a:lstStyle>
          <a:p>
            <a:pPr>
              <a:defRPr/>
            </a:pPr>
            <a:endParaRPr lang="ru-RU"/>
          </a:p>
        </p:txBody>
      </p:sp>
      <p:sp>
        <p:nvSpPr>
          <p:cNvPr id="5" name="Rectangle 9"/>
          <p:cNvSpPr>
            <a:spLocks noGrp="1" noChangeArrowheads="1"/>
          </p:cNvSpPr>
          <p:nvPr>
            <p:ph type="sldNum" idx="11"/>
          </p:nvPr>
        </p:nvSpPr>
        <p:spPr>
          <a:ln/>
        </p:spPr>
        <p:txBody>
          <a:bodyPr/>
          <a:lstStyle>
            <a:lvl1pPr>
              <a:defRPr/>
            </a:lvl1pPr>
          </a:lstStyle>
          <a:p>
            <a:pPr>
              <a:defRPr/>
            </a:pPr>
            <a:fld id="{62AAF56F-F7D3-451A-A2FB-F78376ECADC5}" type="slidenum">
              <a:rPr lang="ru-RU"/>
              <a:pPr>
                <a:defRPr/>
              </a:pPr>
              <a:t>‹#›</a:t>
            </a:fld>
            <a:endParaRPr lang="ru-RU"/>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DF900680-54BD-4BCA-9BC9-3C713364A71D}" type="slidenum">
              <a:rPr lang="ru-RU"/>
              <a:pPr>
                <a:defRPr/>
              </a:pPr>
              <a:t>‹#›</a:t>
            </a:fld>
            <a:endParaRPr lang="ru-RU"/>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A64752FB-9900-41FD-B4D5-E8D8D8668C99}" type="slidenum">
              <a:rPr lang="ru-RU"/>
              <a:pPr>
                <a:defRPr/>
              </a:pPr>
              <a:t>‹#›</a:t>
            </a:fld>
            <a:endParaRPr lang="ru-RU"/>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1515251E-6610-45B8-8EC3-6EB303FF4B2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a:ln/>
        </p:spPr>
        <p:txBody>
          <a:bodyPr/>
          <a:lstStyle>
            <a:lvl1pPr>
              <a:defRPr/>
            </a:lvl1pPr>
          </a:lstStyle>
          <a:p>
            <a:pPr>
              <a:defRPr/>
            </a:pPr>
            <a:endParaRPr lang="ru-RU"/>
          </a:p>
        </p:txBody>
      </p:sp>
      <p:sp>
        <p:nvSpPr>
          <p:cNvPr id="3" name="Rectangle 7"/>
          <p:cNvSpPr>
            <a:spLocks noGrp="1" noChangeArrowheads="1"/>
          </p:cNvSpPr>
          <p:nvPr>
            <p:ph type="sldNum" idx="11"/>
          </p:nvPr>
        </p:nvSpPr>
        <p:spPr>
          <a:ln/>
        </p:spPr>
        <p:txBody>
          <a:bodyPr/>
          <a:lstStyle>
            <a:lvl1pPr>
              <a:defRPr/>
            </a:lvl1pPr>
          </a:lstStyle>
          <a:p>
            <a:pPr>
              <a:defRPr/>
            </a:pPr>
            <a:fld id="{D2CE7324-247B-460E-81CB-3B5B5BC67A8B}" type="slidenum">
              <a:rPr lang="ru-RU"/>
              <a:pPr>
                <a:defRPr/>
              </a:pPr>
              <a:t>‹#›</a:t>
            </a:fld>
            <a:endParaRPr lang="ru-RU"/>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774825"/>
            <a:ext cx="4037013" cy="4624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1774825"/>
            <a:ext cx="4038600" cy="4624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idx="10"/>
          </p:nvPr>
        </p:nvSpPr>
        <p:spPr>
          <a:ln/>
        </p:spPr>
        <p:txBody>
          <a:bodyPr/>
          <a:lstStyle>
            <a:lvl1pPr>
              <a:defRPr/>
            </a:lvl1pPr>
          </a:lstStyle>
          <a:p>
            <a:pPr>
              <a:defRPr/>
            </a:pPr>
            <a:endParaRPr lang="ru-RU"/>
          </a:p>
        </p:txBody>
      </p:sp>
      <p:sp>
        <p:nvSpPr>
          <p:cNvPr id="6" name="Rectangle 7"/>
          <p:cNvSpPr>
            <a:spLocks noGrp="1" noChangeArrowheads="1"/>
          </p:cNvSpPr>
          <p:nvPr>
            <p:ph type="sldNum" idx="11"/>
          </p:nvPr>
        </p:nvSpPr>
        <p:spPr>
          <a:ln/>
        </p:spPr>
        <p:txBody>
          <a:bodyPr/>
          <a:lstStyle>
            <a:lvl1pPr>
              <a:defRPr/>
            </a:lvl1pPr>
          </a:lstStyle>
          <a:p>
            <a:pPr>
              <a:defRPr/>
            </a:pPr>
            <a:fld id="{A7B3088F-1902-4E99-9121-4A102C9DD177}" type="slidenum">
              <a:rPr lang="ru-RU"/>
              <a:pPr>
                <a:defRPr/>
              </a:pPr>
              <a:t>‹#›</a:t>
            </a:fld>
            <a:endParaRPr lang="ru-RU"/>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idx="10"/>
          </p:nvPr>
        </p:nvSpPr>
        <p:spPr>
          <a:ln/>
        </p:spPr>
        <p:txBody>
          <a:bodyPr/>
          <a:lstStyle>
            <a:lvl1pPr>
              <a:defRPr/>
            </a:lvl1pPr>
          </a:lstStyle>
          <a:p>
            <a:pPr>
              <a:defRPr/>
            </a:pPr>
            <a:endParaRPr lang="ru-RU"/>
          </a:p>
        </p:txBody>
      </p:sp>
      <p:sp>
        <p:nvSpPr>
          <p:cNvPr id="8" name="Rectangle 7"/>
          <p:cNvSpPr>
            <a:spLocks noGrp="1" noChangeArrowheads="1"/>
          </p:cNvSpPr>
          <p:nvPr>
            <p:ph type="sldNum" idx="11"/>
          </p:nvPr>
        </p:nvSpPr>
        <p:spPr>
          <a:ln/>
        </p:spPr>
        <p:txBody>
          <a:bodyPr/>
          <a:lstStyle>
            <a:lvl1pPr>
              <a:defRPr/>
            </a:lvl1pPr>
          </a:lstStyle>
          <a:p>
            <a:pPr>
              <a:defRPr/>
            </a:pPr>
            <a:fld id="{7B2CB68E-A314-42E0-9870-66918A0D754B}" type="slidenum">
              <a:rPr lang="ru-RU"/>
              <a:pPr>
                <a:defRPr/>
              </a:pPr>
              <a:t>‹#›</a:t>
            </a:fld>
            <a:endParaRPr lang="ru-RU"/>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idx="10"/>
          </p:nvPr>
        </p:nvSpPr>
        <p:spPr>
          <a:ln/>
        </p:spPr>
        <p:txBody>
          <a:bodyPr/>
          <a:lstStyle>
            <a:lvl1pPr>
              <a:defRPr/>
            </a:lvl1pPr>
          </a:lstStyle>
          <a:p>
            <a:pPr>
              <a:defRPr/>
            </a:pPr>
            <a:endParaRPr lang="ru-RU"/>
          </a:p>
        </p:txBody>
      </p:sp>
      <p:sp>
        <p:nvSpPr>
          <p:cNvPr id="4" name="Rectangle 7"/>
          <p:cNvSpPr>
            <a:spLocks noGrp="1" noChangeArrowheads="1"/>
          </p:cNvSpPr>
          <p:nvPr>
            <p:ph type="sldNum" idx="11"/>
          </p:nvPr>
        </p:nvSpPr>
        <p:spPr>
          <a:ln/>
        </p:spPr>
        <p:txBody>
          <a:bodyPr/>
          <a:lstStyle>
            <a:lvl1pPr>
              <a:defRPr/>
            </a:lvl1pPr>
          </a:lstStyle>
          <a:p>
            <a:pPr>
              <a:defRPr/>
            </a:pPr>
            <a:fld id="{FBDBC43D-D993-4FB3-9F1C-15BA058214F9}" type="slidenum">
              <a:rPr lang="ru-RU"/>
              <a:pPr>
                <a:defRPr/>
              </a:pPr>
              <a:t>‹#›</a:t>
            </a:fld>
            <a:endParaRPr lang="ru-RU"/>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a:ln/>
        </p:spPr>
        <p:txBody>
          <a:bodyPr/>
          <a:lstStyle>
            <a:lvl1pPr>
              <a:defRPr/>
            </a:lvl1pPr>
          </a:lstStyle>
          <a:p>
            <a:pPr>
              <a:defRPr/>
            </a:pPr>
            <a:endParaRPr lang="ru-RU"/>
          </a:p>
        </p:txBody>
      </p:sp>
      <p:sp>
        <p:nvSpPr>
          <p:cNvPr id="3" name="Rectangle 7"/>
          <p:cNvSpPr>
            <a:spLocks noGrp="1" noChangeArrowheads="1"/>
          </p:cNvSpPr>
          <p:nvPr>
            <p:ph type="sldNum" idx="11"/>
          </p:nvPr>
        </p:nvSpPr>
        <p:spPr>
          <a:ln/>
        </p:spPr>
        <p:txBody>
          <a:bodyPr/>
          <a:lstStyle>
            <a:lvl1pPr>
              <a:defRPr/>
            </a:lvl1pPr>
          </a:lstStyle>
          <a:p>
            <a:pPr>
              <a:defRPr/>
            </a:pPr>
            <a:fld id="{2F0A4091-4596-4A53-8B15-27DE847EDB21}" type="slidenum">
              <a:rPr lang="ru-RU"/>
              <a:pPr>
                <a:defRPr/>
              </a:pPr>
              <a:t>‹#›</a:t>
            </a:fld>
            <a:endParaRPr lang="ru-RU"/>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idx="10"/>
          </p:nvPr>
        </p:nvSpPr>
        <p:spPr>
          <a:ln/>
        </p:spPr>
        <p:txBody>
          <a:bodyPr/>
          <a:lstStyle>
            <a:lvl1pPr>
              <a:defRPr/>
            </a:lvl1pPr>
          </a:lstStyle>
          <a:p>
            <a:pPr>
              <a:defRPr/>
            </a:pPr>
            <a:endParaRPr lang="ru-RU"/>
          </a:p>
        </p:txBody>
      </p:sp>
      <p:sp>
        <p:nvSpPr>
          <p:cNvPr id="6" name="Rectangle 7"/>
          <p:cNvSpPr>
            <a:spLocks noGrp="1" noChangeArrowheads="1"/>
          </p:cNvSpPr>
          <p:nvPr>
            <p:ph type="sldNum" idx="11"/>
          </p:nvPr>
        </p:nvSpPr>
        <p:spPr>
          <a:ln/>
        </p:spPr>
        <p:txBody>
          <a:bodyPr/>
          <a:lstStyle>
            <a:lvl1pPr>
              <a:defRPr/>
            </a:lvl1pPr>
          </a:lstStyle>
          <a:p>
            <a:pPr>
              <a:defRPr/>
            </a:pPr>
            <a:fld id="{16FD4175-E6B6-4158-B754-FB199718CEFC}" type="slidenum">
              <a:rPr lang="ru-RU"/>
              <a:pPr>
                <a:defRPr/>
              </a:pPr>
              <a:t>‹#›</a:t>
            </a:fld>
            <a:endParaRPr lang="ru-RU"/>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idx="10"/>
          </p:nvPr>
        </p:nvSpPr>
        <p:spPr>
          <a:ln/>
        </p:spPr>
        <p:txBody>
          <a:bodyPr/>
          <a:lstStyle>
            <a:lvl1pPr>
              <a:defRPr/>
            </a:lvl1pPr>
          </a:lstStyle>
          <a:p>
            <a:pPr>
              <a:defRPr/>
            </a:pPr>
            <a:endParaRPr lang="ru-RU"/>
          </a:p>
        </p:txBody>
      </p:sp>
      <p:sp>
        <p:nvSpPr>
          <p:cNvPr id="6" name="Rectangle 7"/>
          <p:cNvSpPr>
            <a:spLocks noGrp="1" noChangeArrowheads="1"/>
          </p:cNvSpPr>
          <p:nvPr>
            <p:ph type="sldNum" idx="11"/>
          </p:nvPr>
        </p:nvSpPr>
        <p:spPr>
          <a:ln/>
        </p:spPr>
        <p:txBody>
          <a:bodyPr/>
          <a:lstStyle>
            <a:lvl1pPr>
              <a:defRPr/>
            </a:lvl1pPr>
          </a:lstStyle>
          <a:p>
            <a:pPr>
              <a:defRPr/>
            </a:pPr>
            <a:fld id="{9FAE9037-32F3-4EB1-AF65-36B56CA30283}" type="slidenum">
              <a:rPr lang="ru-RU"/>
              <a:pPr>
                <a:defRPr/>
              </a:pPr>
              <a:t>‹#›</a:t>
            </a:fld>
            <a:endParaRPr lang="ru-RU"/>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B77E8903-1730-4209-BFD1-EBC03E9DC0AD}" type="slidenum">
              <a:rPr lang="ru-RU"/>
              <a:pPr>
                <a:defRPr/>
              </a:pPr>
              <a:t>‹#›</a:t>
            </a:fld>
            <a:endParaRPr lang="ru-RU"/>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2400"/>
            <a:ext cx="2055813" cy="624681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2400"/>
            <a:ext cx="6019800" cy="624681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idx="10"/>
          </p:nvPr>
        </p:nvSpPr>
        <p:spPr>
          <a:ln/>
        </p:spPr>
        <p:txBody>
          <a:bodyPr/>
          <a:lstStyle>
            <a:lvl1pPr>
              <a:defRPr/>
            </a:lvl1pPr>
          </a:lstStyle>
          <a:p>
            <a:pPr>
              <a:defRPr/>
            </a:pPr>
            <a:endParaRPr lang="ru-RU"/>
          </a:p>
        </p:txBody>
      </p:sp>
      <p:sp>
        <p:nvSpPr>
          <p:cNvPr id="5" name="Rectangle 7"/>
          <p:cNvSpPr>
            <a:spLocks noGrp="1" noChangeArrowheads="1"/>
          </p:cNvSpPr>
          <p:nvPr>
            <p:ph type="sldNum" idx="11"/>
          </p:nvPr>
        </p:nvSpPr>
        <p:spPr>
          <a:ln/>
        </p:spPr>
        <p:txBody>
          <a:bodyPr/>
          <a:lstStyle>
            <a:lvl1pPr>
              <a:defRPr/>
            </a:lvl1pPr>
          </a:lstStyle>
          <a:p>
            <a:pPr>
              <a:defRPr/>
            </a:pPr>
            <a:fld id="{CF18864F-C382-42EF-ADE5-BF93A00215A1}"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idx="10"/>
          </p:nvPr>
        </p:nvSpPr>
        <p:spPr>
          <a:ln/>
        </p:spPr>
        <p:txBody>
          <a:bodyPr/>
          <a:lstStyle>
            <a:lvl1pPr>
              <a:defRPr/>
            </a:lvl1pPr>
          </a:lstStyle>
          <a:p>
            <a:pPr>
              <a:defRPr/>
            </a:pPr>
            <a:endParaRPr lang="ru-RU"/>
          </a:p>
        </p:txBody>
      </p:sp>
      <p:sp>
        <p:nvSpPr>
          <p:cNvPr id="6" name="Rectangle 7"/>
          <p:cNvSpPr>
            <a:spLocks noGrp="1" noChangeArrowheads="1"/>
          </p:cNvSpPr>
          <p:nvPr>
            <p:ph type="sldNum" idx="11"/>
          </p:nvPr>
        </p:nvSpPr>
        <p:spPr>
          <a:ln/>
        </p:spPr>
        <p:txBody>
          <a:bodyPr/>
          <a:lstStyle>
            <a:lvl1pPr>
              <a:defRPr/>
            </a:lvl1pPr>
          </a:lstStyle>
          <a:p>
            <a:pPr>
              <a:defRPr/>
            </a:pPr>
            <a:fld id="{8E52EEC6-9FDC-4593-B5D3-16E9F8554CC3}"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idx="10"/>
          </p:nvPr>
        </p:nvSpPr>
        <p:spPr>
          <a:ln/>
        </p:spPr>
        <p:txBody>
          <a:bodyPr/>
          <a:lstStyle>
            <a:lvl1pPr>
              <a:defRPr/>
            </a:lvl1pPr>
          </a:lstStyle>
          <a:p>
            <a:pPr>
              <a:defRPr/>
            </a:pPr>
            <a:endParaRPr lang="ru-RU"/>
          </a:p>
        </p:txBody>
      </p:sp>
      <p:sp>
        <p:nvSpPr>
          <p:cNvPr id="6" name="Rectangle 7"/>
          <p:cNvSpPr>
            <a:spLocks noGrp="1" noChangeArrowheads="1"/>
          </p:cNvSpPr>
          <p:nvPr>
            <p:ph type="sldNum" idx="11"/>
          </p:nvPr>
        </p:nvSpPr>
        <p:spPr>
          <a:ln/>
        </p:spPr>
        <p:txBody>
          <a:bodyPr/>
          <a:lstStyle>
            <a:lvl1pPr>
              <a:defRPr/>
            </a:lvl1pPr>
          </a:lstStyle>
          <a:p>
            <a:pPr>
              <a:defRPr/>
            </a:pPr>
            <a:fld id="{565D48D4-92EE-418D-9F17-902003B0E25E}"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5A6378"/>
        </a:solid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1436688"/>
            <a:ext cx="9144000" cy="44450"/>
          </a:xfrm>
          <a:prstGeom prst="rect">
            <a:avLst/>
          </a:prstGeom>
          <a:solidFill>
            <a:srgbClr val="FFFFFF"/>
          </a:solidFill>
          <a:ln w="9525" cap="flat">
            <a:noFill/>
            <a:round/>
            <a:headEnd/>
            <a:tailEnd/>
          </a:ln>
          <a:effectLst>
            <a:outerShdw dist="10080" dir="5400000" algn="ctr" rotWithShape="0">
              <a:srgbClr val="000000">
                <a:alpha val="60022"/>
              </a:srgbClr>
            </a:outerShdw>
          </a:effectLst>
        </p:spPr>
        <p:txBody>
          <a:bodyPr wrap="none" anchor="ctr"/>
          <a:lstStyle/>
          <a:p>
            <a:pPr>
              <a:defRPr/>
            </a:pPr>
            <a:endParaRPr lang="ru-RU">
              <a:cs typeface="+mn-cs"/>
            </a:endParaRPr>
          </a:p>
        </p:txBody>
      </p:sp>
      <p:sp>
        <p:nvSpPr>
          <p:cNvPr id="1026" name="Rectangle 2"/>
          <p:cNvSpPr>
            <a:spLocks noChangeArrowheads="1"/>
          </p:cNvSpPr>
          <p:nvPr/>
        </p:nvSpPr>
        <p:spPr bwMode="auto">
          <a:xfrm>
            <a:off x="0" y="0"/>
            <a:ext cx="9144000" cy="1433513"/>
          </a:xfrm>
          <a:prstGeom prst="rect">
            <a:avLst/>
          </a:prstGeom>
          <a:solidFill>
            <a:srgbClr val="000000"/>
          </a:solidFill>
          <a:ln w="9525" cap="flat">
            <a:noFill/>
            <a:round/>
            <a:headEnd/>
            <a:tailEnd/>
          </a:ln>
          <a:effectLst/>
        </p:spPr>
        <p:txBody>
          <a:bodyPr wrap="none" anchor="ctr"/>
          <a:lstStyle/>
          <a:p>
            <a:pPr>
              <a:defRPr/>
            </a:pPr>
            <a:endParaRPr lang="ru-RU">
              <a:cs typeface="+mn-cs"/>
            </a:endParaRPr>
          </a:p>
        </p:txBody>
      </p:sp>
      <p:sp>
        <p:nvSpPr>
          <p:cNvPr id="1028" name="Rectangle 3"/>
          <p:cNvSpPr>
            <a:spLocks noGrp="1" noChangeArrowheads="1"/>
          </p:cNvSpPr>
          <p:nvPr>
            <p:ph type="title"/>
          </p:nvPr>
        </p:nvSpPr>
        <p:spPr bwMode="auto">
          <a:xfrm>
            <a:off x="457200" y="152400"/>
            <a:ext cx="8228013" cy="1249363"/>
          </a:xfrm>
          <a:prstGeom prst="rect">
            <a:avLst/>
          </a:prstGeom>
          <a:noFill/>
          <a:ln w="9525">
            <a:noFill/>
            <a:round/>
            <a:headEnd/>
            <a:tailEnd/>
          </a:ln>
        </p:spPr>
        <p:txBody>
          <a:bodyPr vert="horz" wrap="square" lIns="90000" tIns="46800" rIns="45720" bIns="46800" numCol="1" anchor="ctr" anchorCtr="0" compatLnSpc="1">
            <a:prstTxWarp prst="textNoShape">
              <a:avLst/>
            </a:prstTxWarp>
          </a:bodyPr>
          <a:lstStyle/>
          <a:p>
            <a:pPr lvl="0"/>
            <a:r>
              <a:rPr lang="en-GB" smtClean="0"/>
              <a:t>Click to edit the title text format</a:t>
            </a:r>
          </a:p>
        </p:txBody>
      </p:sp>
      <p:sp>
        <p:nvSpPr>
          <p:cNvPr id="1029" name="Rectangle 4"/>
          <p:cNvSpPr>
            <a:spLocks noGrp="1" noChangeArrowheads="1"/>
          </p:cNvSpPr>
          <p:nvPr>
            <p:ph type="body" idx="1"/>
          </p:nvPr>
        </p:nvSpPr>
        <p:spPr bwMode="auto">
          <a:xfrm>
            <a:off x="457200" y="1774825"/>
            <a:ext cx="8228013" cy="4624388"/>
          </a:xfrm>
          <a:prstGeom prst="rect">
            <a:avLst/>
          </a:prstGeom>
          <a:noFill/>
          <a:ln w="9525">
            <a:noFill/>
            <a:round/>
            <a:headEnd/>
            <a:tailEnd/>
          </a:ln>
        </p:spPr>
        <p:txBody>
          <a:bodyPr vert="horz" wrap="square" lIns="54720" tIns="9144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
        <p:nvSpPr>
          <p:cNvPr id="2" name="Rectangle 5"/>
          <p:cNvSpPr>
            <a:spLocks noGrp="1" noChangeArrowheads="1"/>
          </p:cNvSpPr>
          <p:nvPr>
            <p:ph type="dt"/>
          </p:nvPr>
        </p:nvSpPr>
        <p:spPr bwMode="auto">
          <a:xfrm>
            <a:off x="457200" y="6477000"/>
            <a:ext cx="2132013" cy="273050"/>
          </a:xfrm>
          <a:prstGeom prst="rect">
            <a:avLst/>
          </a:prstGeom>
          <a:noFill/>
          <a:ln w="9525" cap="flat">
            <a:noFill/>
            <a:round/>
            <a:headEnd/>
            <a:tailEnd/>
          </a:ln>
          <a:effectLst/>
        </p:spPr>
        <p:txBody>
          <a:bodyPr vert="horz" wrap="square" lIns="90000" tIns="46800" rIns="90000" bIns="0" numCol="1" anchor="b"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FFFFFF"/>
                </a:solidFill>
                <a:latin typeface="Calibri" pitchFamily="32" charset="0"/>
                <a:ea typeface="+mn-ea"/>
                <a:cs typeface="+mn-cs"/>
              </a:defRPr>
            </a:lvl1pPr>
          </a:lstStyle>
          <a:p>
            <a:pPr>
              <a:defRPr/>
            </a:pPr>
            <a:endParaRPr lang="ru-RU"/>
          </a:p>
        </p:txBody>
      </p:sp>
      <p:sp>
        <p:nvSpPr>
          <p:cNvPr id="1030" name="Text Box 6"/>
          <p:cNvSpPr txBox="1">
            <a:spLocks noChangeArrowheads="1"/>
          </p:cNvSpPr>
          <p:nvPr/>
        </p:nvSpPr>
        <p:spPr bwMode="auto">
          <a:xfrm>
            <a:off x="2640013" y="6477000"/>
            <a:ext cx="5508625" cy="274638"/>
          </a:xfrm>
          <a:prstGeom prst="rect">
            <a:avLst/>
          </a:prstGeom>
          <a:noFill/>
          <a:ln w="9525" cap="flat">
            <a:noFill/>
            <a:round/>
            <a:headEnd/>
            <a:tailEnd/>
          </a:ln>
          <a:effectLst/>
        </p:spPr>
        <p:txBody>
          <a:bodyPr wrap="none" anchor="ctr"/>
          <a:lstStyle/>
          <a:p>
            <a:pPr>
              <a:defRPr/>
            </a:pPr>
            <a:endParaRPr lang="ru-RU">
              <a:cs typeface="+mn-cs"/>
            </a:endParaRPr>
          </a:p>
        </p:txBody>
      </p:sp>
      <p:sp>
        <p:nvSpPr>
          <p:cNvPr id="1031" name="Rectangle 7"/>
          <p:cNvSpPr>
            <a:spLocks noGrp="1" noChangeArrowheads="1"/>
          </p:cNvSpPr>
          <p:nvPr>
            <p:ph type="sldNum"/>
          </p:nvPr>
        </p:nvSpPr>
        <p:spPr bwMode="auto">
          <a:xfrm>
            <a:off x="8204200" y="6477000"/>
            <a:ext cx="731838" cy="273050"/>
          </a:xfrm>
          <a:prstGeom prst="rect">
            <a:avLst/>
          </a:prstGeom>
          <a:noFill/>
          <a:ln w="9525" cap="flat">
            <a:noFill/>
            <a:round/>
            <a:headEnd/>
            <a:tailEnd/>
          </a:ln>
          <a:effectLst/>
        </p:spPr>
        <p:txBody>
          <a:bodyPr vert="horz" wrap="square" lIns="90000" tIns="46800" rIns="90000" bIns="0" numCol="1" anchor="b"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FFFFFF"/>
                </a:solidFill>
                <a:latin typeface="Calibri" pitchFamily="32" charset="0"/>
                <a:ea typeface="+mn-ea"/>
                <a:cs typeface="+mn-cs"/>
              </a:defRPr>
            </a:lvl1pPr>
          </a:lstStyle>
          <a:p>
            <a:pPr>
              <a:defRPr/>
            </a:pPr>
            <a:fld id="{9CB73C81-ACD0-4A7C-A4BD-96914BB7B0F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xStyles>
    <p:titleStyle>
      <a:lvl1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2pPr>
      <a:lvl3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3pPr>
      <a:lvl4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4pPr>
      <a:lvl5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5pPr>
      <a:lvl6pPr marL="25146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6pPr>
      <a:lvl7pPr marL="29718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7pPr>
      <a:lvl8pPr marL="34290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8pPr>
      <a:lvl9pPr marL="38862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9pPr>
    </p:titleStyle>
    <p:bodyStyle>
      <a:lvl1pPr marL="342900" indent="-342900" algn="l" defTabSz="449263" rtl="0" eaLnBrk="0" fontAlgn="base" hangingPunct="0">
        <a:spcBef>
          <a:spcPct val="0"/>
        </a:spcBef>
        <a:spcAft>
          <a:spcPct val="0"/>
        </a:spcAft>
        <a:buClr>
          <a:srgbClr val="000000"/>
        </a:buClr>
        <a:buSzPct val="100000"/>
        <a:buFont typeface="Times New Roman" pitchFamily="16" charset="0"/>
        <a:buChar char="•"/>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buChar char="–"/>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buChar char="•"/>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buChar char="–"/>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buChar char="»"/>
        <a:defRPr sz="2000">
          <a:solidFill>
            <a:srgbClr val="FFFFFF"/>
          </a:solidFill>
          <a:latin typeface="+mn-lt"/>
          <a:ea typeface="+mn-ea"/>
          <a:cs typeface="+mn-cs"/>
        </a:defRPr>
      </a:lvl5pPr>
      <a:lvl6pPr marL="25146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6pPr>
      <a:lvl7pPr marL="29718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7pPr>
      <a:lvl8pPr marL="34290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8pPr>
      <a:lvl9pPr marL="38862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5A6378"/>
        </a:solidFill>
        <a:effectLst/>
      </p:bgPr>
    </p:bg>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0"/>
            <a:ext cx="9144000" cy="5135563"/>
          </a:xfrm>
          <a:prstGeom prst="rect">
            <a:avLst/>
          </a:prstGeom>
          <a:solidFill>
            <a:srgbClr val="000000"/>
          </a:solidFill>
          <a:ln w="9525" cap="flat">
            <a:noFill/>
            <a:round/>
            <a:headEnd/>
            <a:tailEnd/>
          </a:ln>
          <a:effectLst/>
        </p:spPr>
        <p:txBody>
          <a:bodyPr wrap="none" anchor="ctr"/>
          <a:lstStyle/>
          <a:p>
            <a:pPr>
              <a:defRPr/>
            </a:pPr>
            <a:endParaRPr lang="ru-RU">
              <a:cs typeface="+mn-cs"/>
            </a:endParaRPr>
          </a:p>
        </p:txBody>
      </p:sp>
      <p:sp>
        <p:nvSpPr>
          <p:cNvPr id="2050" name="Rectangle 2"/>
          <p:cNvSpPr>
            <a:spLocks noChangeArrowheads="1"/>
          </p:cNvSpPr>
          <p:nvPr/>
        </p:nvSpPr>
        <p:spPr bwMode="auto">
          <a:xfrm>
            <a:off x="0" y="5127625"/>
            <a:ext cx="9144000" cy="46038"/>
          </a:xfrm>
          <a:prstGeom prst="rect">
            <a:avLst/>
          </a:prstGeom>
          <a:solidFill>
            <a:srgbClr val="FFFFFF"/>
          </a:solidFill>
          <a:ln w="9525" cap="flat">
            <a:noFill/>
            <a:round/>
            <a:headEnd/>
            <a:tailEnd/>
          </a:ln>
          <a:effectLst>
            <a:outerShdw dist="10080" dir="5400000" algn="ctr" rotWithShape="0">
              <a:srgbClr val="000000">
                <a:alpha val="60022"/>
              </a:srgbClr>
            </a:outerShdw>
          </a:effectLst>
        </p:spPr>
        <p:txBody>
          <a:bodyPr wrap="none" anchor="ctr"/>
          <a:lstStyle/>
          <a:p>
            <a:pPr>
              <a:defRPr/>
            </a:pPr>
            <a:endParaRPr lang="ru-RU">
              <a:cs typeface="+mn-cs"/>
            </a:endParaRPr>
          </a:p>
        </p:txBody>
      </p:sp>
      <p:sp>
        <p:nvSpPr>
          <p:cNvPr id="2052" name="Rectangle 3"/>
          <p:cNvSpPr>
            <a:spLocks noGrp="1" noChangeArrowheads="1"/>
          </p:cNvSpPr>
          <p:nvPr>
            <p:ph type="title"/>
          </p:nvPr>
        </p:nvSpPr>
        <p:spPr bwMode="auto">
          <a:xfrm>
            <a:off x="457200" y="152400"/>
            <a:ext cx="8228013" cy="1249363"/>
          </a:xfrm>
          <a:prstGeom prst="rect">
            <a:avLst/>
          </a:prstGeom>
          <a:noFill/>
          <a:ln w="9525">
            <a:noFill/>
            <a:round/>
            <a:headEnd/>
            <a:tailEnd/>
          </a:ln>
        </p:spPr>
        <p:txBody>
          <a:bodyPr vert="horz" wrap="square" lIns="90000" tIns="46800" rIns="45720" bIns="46800" numCol="1" anchor="ctr" anchorCtr="0" compatLnSpc="1">
            <a:prstTxWarp prst="textNoShape">
              <a:avLst/>
            </a:prstTxWarp>
          </a:bodyPr>
          <a:lstStyle/>
          <a:p>
            <a:pPr lvl="0"/>
            <a:r>
              <a:rPr lang="en-GB" smtClean="0"/>
              <a:t>Click to edit the title text format</a:t>
            </a:r>
          </a:p>
        </p:txBody>
      </p:sp>
      <p:sp>
        <p:nvSpPr>
          <p:cNvPr id="2053" name="Rectangle 4"/>
          <p:cNvSpPr>
            <a:spLocks noGrp="1" noChangeArrowheads="1"/>
          </p:cNvSpPr>
          <p:nvPr>
            <p:ph type="body" idx="1"/>
          </p:nvPr>
        </p:nvSpPr>
        <p:spPr bwMode="auto">
          <a:xfrm>
            <a:off x="457200" y="1774825"/>
            <a:ext cx="8228013" cy="4624388"/>
          </a:xfrm>
          <a:prstGeom prst="rect">
            <a:avLst/>
          </a:prstGeom>
          <a:noFill/>
          <a:ln w="9525">
            <a:noFill/>
            <a:round/>
            <a:headEnd/>
            <a:tailEnd/>
          </a:ln>
        </p:spPr>
        <p:txBody>
          <a:bodyPr vert="horz" wrap="square" lIns="54720" tIns="9144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
        <p:nvSpPr>
          <p:cNvPr id="2" name="Rectangle 5"/>
          <p:cNvSpPr>
            <a:spLocks noGrp="1" noChangeArrowheads="1"/>
          </p:cNvSpPr>
          <p:nvPr>
            <p:ph type="dt"/>
          </p:nvPr>
        </p:nvSpPr>
        <p:spPr bwMode="auto">
          <a:xfrm>
            <a:off x="457200" y="6477000"/>
            <a:ext cx="2132013" cy="273050"/>
          </a:xfrm>
          <a:prstGeom prst="rect">
            <a:avLst/>
          </a:prstGeom>
          <a:noFill/>
          <a:ln w="9525" cap="flat">
            <a:noFill/>
            <a:round/>
            <a:headEnd/>
            <a:tailEnd/>
          </a:ln>
          <a:effectLst/>
        </p:spPr>
        <p:txBody>
          <a:bodyPr vert="horz" wrap="square" lIns="90000" tIns="46800" rIns="90000" bIns="0" numCol="1" anchor="b" anchorCtr="0" compatLnSpc="1">
            <a:prstTxWarp prst="textNoShape">
              <a:avLst/>
            </a:prstTxWarp>
          </a:bodyPr>
          <a:lstStyle>
            <a:lvl1pPr>
              <a:buClrTx/>
              <a:buFontTx/>
              <a:buNone/>
              <a:tabLst>
                <a:tab pos="449263" algn="l"/>
                <a:tab pos="898525" algn="l"/>
                <a:tab pos="1347788" algn="l"/>
                <a:tab pos="1797050" algn="l"/>
              </a:tabLst>
              <a:defRPr sz="1200">
                <a:solidFill>
                  <a:srgbClr val="FFFFFF"/>
                </a:solidFill>
                <a:latin typeface="Times New Roman" pitchFamily="16" charset="0"/>
                <a:ea typeface="+mn-ea"/>
                <a:cs typeface="+mn-cs"/>
              </a:defRPr>
            </a:lvl1pPr>
          </a:lstStyle>
          <a:p>
            <a:pPr>
              <a:defRPr/>
            </a:pPr>
            <a:endParaRPr lang="ru-RU"/>
          </a:p>
        </p:txBody>
      </p:sp>
      <p:sp>
        <p:nvSpPr>
          <p:cNvPr id="2054" name="Text Box 6"/>
          <p:cNvSpPr txBox="1">
            <a:spLocks noChangeArrowheads="1"/>
          </p:cNvSpPr>
          <p:nvPr/>
        </p:nvSpPr>
        <p:spPr bwMode="auto">
          <a:xfrm>
            <a:off x="2640013" y="6477000"/>
            <a:ext cx="5508625" cy="274638"/>
          </a:xfrm>
          <a:prstGeom prst="rect">
            <a:avLst/>
          </a:prstGeom>
          <a:noFill/>
          <a:ln w="9525" cap="flat">
            <a:noFill/>
            <a:round/>
            <a:headEnd/>
            <a:tailEnd/>
          </a:ln>
          <a:effectLst/>
        </p:spPr>
        <p:txBody>
          <a:bodyPr wrap="none" anchor="ctr"/>
          <a:lstStyle/>
          <a:p>
            <a:pPr>
              <a:defRPr/>
            </a:pPr>
            <a:endParaRPr lang="ru-RU">
              <a:cs typeface="+mn-cs"/>
            </a:endParaRPr>
          </a:p>
        </p:txBody>
      </p:sp>
      <p:sp>
        <p:nvSpPr>
          <p:cNvPr id="2055" name="Rectangle 7"/>
          <p:cNvSpPr>
            <a:spLocks noGrp="1" noChangeArrowheads="1"/>
          </p:cNvSpPr>
          <p:nvPr>
            <p:ph type="sldNum"/>
          </p:nvPr>
        </p:nvSpPr>
        <p:spPr bwMode="auto">
          <a:xfrm>
            <a:off x="8204200" y="6477000"/>
            <a:ext cx="731838" cy="273050"/>
          </a:xfrm>
          <a:prstGeom prst="rect">
            <a:avLst/>
          </a:prstGeom>
          <a:noFill/>
          <a:ln w="9525" cap="flat">
            <a:noFill/>
            <a:round/>
            <a:headEnd/>
            <a:tailEnd/>
          </a:ln>
          <a:effectLst/>
        </p:spPr>
        <p:txBody>
          <a:bodyPr vert="horz" wrap="square" lIns="90000" tIns="46800" rIns="90000" bIns="0" numCol="1" anchor="b" anchorCtr="0" compatLnSpc="1">
            <a:prstTxWarp prst="textNoShape">
              <a:avLst/>
            </a:prstTxWarp>
          </a:bodyPr>
          <a:lstStyle>
            <a:lvl1pPr algn="r">
              <a:buClrTx/>
              <a:buFontTx/>
              <a:buNone/>
              <a:tabLst>
                <a:tab pos="449263" algn="l"/>
              </a:tabLst>
              <a:defRPr sz="1200">
                <a:solidFill>
                  <a:srgbClr val="FFFFFF"/>
                </a:solidFill>
                <a:latin typeface="Times New Roman" pitchFamily="16" charset="0"/>
                <a:ea typeface="+mn-ea"/>
                <a:cs typeface="+mn-cs"/>
              </a:defRPr>
            </a:lvl1pPr>
          </a:lstStyle>
          <a:p>
            <a:pPr>
              <a:defRPr/>
            </a:pPr>
            <a:fld id="{B95685EC-EC8A-442E-A505-19BC760DFED4}"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2pPr>
      <a:lvl3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3pPr>
      <a:lvl4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4pPr>
      <a:lvl5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5pPr>
      <a:lvl6pPr marL="25146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6pPr>
      <a:lvl7pPr marL="29718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7pPr>
      <a:lvl8pPr marL="34290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8pPr>
      <a:lvl9pPr marL="38862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9pPr>
    </p:titleStyle>
    <p:bodyStyle>
      <a:lvl1pPr marL="342900" indent="-342900" algn="l" defTabSz="449263" rtl="0" eaLnBrk="0" fontAlgn="base" hangingPunct="0">
        <a:spcBef>
          <a:spcPct val="0"/>
        </a:spcBef>
        <a:spcAft>
          <a:spcPct val="0"/>
        </a:spcAft>
        <a:buClr>
          <a:srgbClr val="000000"/>
        </a:buClr>
        <a:buSzPct val="100000"/>
        <a:buFont typeface="Times New Roman" pitchFamily="16" charset="0"/>
        <a:buChar char="•"/>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buChar char="–"/>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buChar char="•"/>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buChar char="–"/>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buChar char="»"/>
        <a:defRPr sz="2000">
          <a:solidFill>
            <a:srgbClr val="FFFFFF"/>
          </a:solidFill>
          <a:latin typeface="+mn-lt"/>
          <a:ea typeface="+mn-ea"/>
          <a:cs typeface="+mn-cs"/>
        </a:defRPr>
      </a:lvl5pPr>
      <a:lvl6pPr marL="25146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6pPr>
      <a:lvl7pPr marL="29718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7pPr>
      <a:lvl8pPr marL="34290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8pPr>
      <a:lvl9pPr marL="38862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5A6378"/>
        </a:solidFill>
        <a:effectLst/>
      </p:bgPr>
    </p:bg>
    <p:spTree>
      <p:nvGrpSpPr>
        <p:cNvPr id="1" name=""/>
        <p:cNvGrpSpPr/>
        <p:nvPr/>
      </p:nvGrpSpPr>
      <p:grpSpPr>
        <a:xfrm>
          <a:off x="0" y="0"/>
          <a:ext cx="0" cy="0"/>
          <a:chOff x="0" y="0"/>
          <a:chExt cx="0" cy="0"/>
        </a:xfrm>
      </p:grpSpPr>
      <p:sp>
        <p:nvSpPr>
          <p:cNvPr id="3073" name="Rectangle 1"/>
          <p:cNvSpPr>
            <a:spLocks noChangeArrowheads="1"/>
          </p:cNvSpPr>
          <p:nvPr/>
        </p:nvSpPr>
        <p:spPr bwMode="auto">
          <a:xfrm>
            <a:off x="0" y="0"/>
            <a:ext cx="9144000" cy="2601913"/>
          </a:xfrm>
          <a:prstGeom prst="rect">
            <a:avLst/>
          </a:prstGeom>
          <a:solidFill>
            <a:srgbClr val="000000"/>
          </a:solidFill>
          <a:ln w="9525" cap="flat">
            <a:noFill/>
            <a:round/>
            <a:headEnd/>
            <a:tailEnd/>
          </a:ln>
          <a:effectLst/>
        </p:spPr>
        <p:txBody>
          <a:bodyPr wrap="none" anchor="ctr"/>
          <a:lstStyle/>
          <a:p>
            <a:pPr>
              <a:defRPr/>
            </a:pPr>
            <a:endParaRPr lang="ru-RU">
              <a:cs typeface="+mn-cs"/>
            </a:endParaRPr>
          </a:p>
        </p:txBody>
      </p:sp>
      <p:sp>
        <p:nvSpPr>
          <p:cNvPr id="3074" name="Rectangle 2"/>
          <p:cNvSpPr>
            <a:spLocks noChangeArrowheads="1"/>
          </p:cNvSpPr>
          <p:nvPr/>
        </p:nvSpPr>
        <p:spPr bwMode="auto">
          <a:xfrm>
            <a:off x="0" y="2601913"/>
            <a:ext cx="9144000" cy="46037"/>
          </a:xfrm>
          <a:prstGeom prst="rect">
            <a:avLst/>
          </a:prstGeom>
          <a:solidFill>
            <a:srgbClr val="FFFFFF"/>
          </a:solidFill>
          <a:ln w="9525" cap="flat">
            <a:noFill/>
            <a:round/>
            <a:headEnd/>
            <a:tailEnd/>
          </a:ln>
          <a:effectLst>
            <a:outerShdw dist="10080" dir="5400000" algn="ctr" rotWithShape="0">
              <a:srgbClr val="000000">
                <a:alpha val="60022"/>
              </a:srgbClr>
            </a:outerShdw>
          </a:effectLst>
        </p:spPr>
        <p:txBody>
          <a:bodyPr wrap="none" anchor="ctr"/>
          <a:lstStyle/>
          <a:p>
            <a:pPr>
              <a:defRPr/>
            </a:pPr>
            <a:endParaRPr lang="ru-RU">
              <a:cs typeface="+mn-cs"/>
            </a:endParaRPr>
          </a:p>
        </p:txBody>
      </p:sp>
      <p:sp>
        <p:nvSpPr>
          <p:cNvPr id="3076" name="Rectangle 3"/>
          <p:cNvSpPr>
            <a:spLocks noGrp="1" noChangeArrowheads="1"/>
          </p:cNvSpPr>
          <p:nvPr>
            <p:ph type="title"/>
          </p:nvPr>
        </p:nvSpPr>
        <p:spPr bwMode="auto">
          <a:xfrm>
            <a:off x="457200" y="152400"/>
            <a:ext cx="8228013" cy="1249363"/>
          </a:xfrm>
          <a:prstGeom prst="rect">
            <a:avLst/>
          </a:prstGeom>
          <a:noFill/>
          <a:ln w="9525">
            <a:noFill/>
            <a:round/>
            <a:headEnd/>
            <a:tailEnd/>
          </a:ln>
        </p:spPr>
        <p:txBody>
          <a:bodyPr vert="horz" wrap="square" lIns="90000" tIns="46800" rIns="45720" bIns="46800" numCol="1" anchor="ctr" anchorCtr="0" compatLnSpc="1">
            <a:prstTxWarp prst="textNoShape">
              <a:avLst/>
            </a:prstTxWarp>
          </a:bodyPr>
          <a:lstStyle/>
          <a:p>
            <a:pPr lvl="0"/>
            <a:r>
              <a:rPr lang="en-GB" smtClean="0"/>
              <a:t>Click to edit the title text format</a:t>
            </a:r>
          </a:p>
        </p:txBody>
      </p:sp>
      <p:sp>
        <p:nvSpPr>
          <p:cNvPr id="3077" name="Rectangle 4"/>
          <p:cNvSpPr>
            <a:spLocks noGrp="1" noChangeArrowheads="1"/>
          </p:cNvSpPr>
          <p:nvPr>
            <p:ph type="body" idx="1"/>
          </p:nvPr>
        </p:nvSpPr>
        <p:spPr bwMode="auto">
          <a:xfrm>
            <a:off x="457200" y="1774825"/>
            <a:ext cx="8228013" cy="4624388"/>
          </a:xfrm>
          <a:prstGeom prst="rect">
            <a:avLst/>
          </a:prstGeom>
          <a:noFill/>
          <a:ln w="9525">
            <a:noFill/>
            <a:round/>
            <a:headEnd/>
            <a:tailEnd/>
          </a:ln>
        </p:spPr>
        <p:txBody>
          <a:bodyPr vert="horz" wrap="square" lIns="54720" tIns="9144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
        <p:nvSpPr>
          <p:cNvPr id="2" name="Rectangle 5"/>
          <p:cNvSpPr>
            <a:spLocks noGrp="1" noChangeArrowheads="1"/>
          </p:cNvSpPr>
          <p:nvPr>
            <p:ph type="dt"/>
          </p:nvPr>
        </p:nvSpPr>
        <p:spPr bwMode="auto">
          <a:xfrm>
            <a:off x="457200" y="6477000"/>
            <a:ext cx="2132013" cy="273050"/>
          </a:xfrm>
          <a:prstGeom prst="rect">
            <a:avLst/>
          </a:prstGeom>
          <a:noFill/>
          <a:ln w="9525" cap="flat">
            <a:noFill/>
            <a:round/>
            <a:headEnd/>
            <a:tailEnd/>
          </a:ln>
          <a:effectLst/>
        </p:spPr>
        <p:txBody>
          <a:bodyPr vert="horz" wrap="square" lIns="90000" tIns="46800" rIns="90000" bIns="0" numCol="1" anchor="b" anchorCtr="0" compatLnSpc="1">
            <a:prstTxWarp prst="textNoShape">
              <a:avLst/>
            </a:prstTxWarp>
          </a:bodyPr>
          <a:lstStyle>
            <a:lvl1pPr>
              <a:buClrTx/>
              <a:buFontTx/>
              <a:buNone/>
              <a:tabLst>
                <a:tab pos="449263" algn="l"/>
                <a:tab pos="898525" algn="l"/>
                <a:tab pos="1347788" algn="l"/>
                <a:tab pos="1797050" algn="l"/>
              </a:tabLst>
              <a:defRPr sz="1200">
                <a:solidFill>
                  <a:srgbClr val="FFFFFF"/>
                </a:solidFill>
                <a:latin typeface="Times New Roman" pitchFamily="16" charset="0"/>
                <a:ea typeface="+mn-ea"/>
                <a:cs typeface="+mn-cs"/>
              </a:defRPr>
            </a:lvl1pPr>
          </a:lstStyle>
          <a:p>
            <a:pPr>
              <a:defRPr/>
            </a:pPr>
            <a:endParaRPr lang="ru-RU"/>
          </a:p>
        </p:txBody>
      </p:sp>
      <p:sp>
        <p:nvSpPr>
          <p:cNvPr id="3078" name="Text Box 6"/>
          <p:cNvSpPr txBox="1">
            <a:spLocks noChangeArrowheads="1"/>
          </p:cNvSpPr>
          <p:nvPr/>
        </p:nvSpPr>
        <p:spPr bwMode="auto">
          <a:xfrm>
            <a:off x="2640013" y="6477000"/>
            <a:ext cx="5508625" cy="274638"/>
          </a:xfrm>
          <a:prstGeom prst="rect">
            <a:avLst/>
          </a:prstGeom>
          <a:noFill/>
          <a:ln w="9525" cap="flat">
            <a:noFill/>
            <a:round/>
            <a:headEnd/>
            <a:tailEnd/>
          </a:ln>
          <a:effectLst/>
        </p:spPr>
        <p:txBody>
          <a:bodyPr wrap="none" anchor="ctr"/>
          <a:lstStyle/>
          <a:p>
            <a:pPr>
              <a:defRPr/>
            </a:pPr>
            <a:endParaRPr lang="ru-RU">
              <a:cs typeface="+mn-cs"/>
            </a:endParaRPr>
          </a:p>
        </p:txBody>
      </p:sp>
      <p:sp>
        <p:nvSpPr>
          <p:cNvPr id="3079" name="Rectangle 7"/>
          <p:cNvSpPr>
            <a:spLocks noGrp="1" noChangeArrowheads="1"/>
          </p:cNvSpPr>
          <p:nvPr>
            <p:ph type="sldNum"/>
          </p:nvPr>
        </p:nvSpPr>
        <p:spPr bwMode="auto">
          <a:xfrm>
            <a:off x="8204200" y="6477000"/>
            <a:ext cx="731838" cy="273050"/>
          </a:xfrm>
          <a:prstGeom prst="rect">
            <a:avLst/>
          </a:prstGeom>
          <a:noFill/>
          <a:ln w="9525" cap="flat">
            <a:noFill/>
            <a:round/>
            <a:headEnd/>
            <a:tailEnd/>
          </a:ln>
          <a:effectLst/>
        </p:spPr>
        <p:txBody>
          <a:bodyPr vert="horz" wrap="square" lIns="90000" tIns="46800" rIns="90000" bIns="0" numCol="1" anchor="b" anchorCtr="0" compatLnSpc="1">
            <a:prstTxWarp prst="textNoShape">
              <a:avLst/>
            </a:prstTxWarp>
          </a:bodyPr>
          <a:lstStyle>
            <a:lvl1pPr algn="r">
              <a:buClrTx/>
              <a:buFontTx/>
              <a:buNone/>
              <a:tabLst>
                <a:tab pos="449263" algn="l"/>
              </a:tabLst>
              <a:defRPr sz="1200">
                <a:solidFill>
                  <a:srgbClr val="FFFFFF"/>
                </a:solidFill>
                <a:latin typeface="Times New Roman" pitchFamily="16" charset="0"/>
                <a:ea typeface="+mn-ea"/>
                <a:cs typeface="+mn-cs"/>
              </a:defRPr>
            </a:lvl1pPr>
          </a:lstStyle>
          <a:p>
            <a:pPr>
              <a:defRPr/>
            </a:pPr>
            <a:fld id="{2319701F-B8DF-4EBC-ADD0-13F3442E8C0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2pPr>
      <a:lvl3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3pPr>
      <a:lvl4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4pPr>
      <a:lvl5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5pPr>
      <a:lvl6pPr marL="25146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6pPr>
      <a:lvl7pPr marL="29718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7pPr>
      <a:lvl8pPr marL="34290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8pPr>
      <a:lvl9pPr marL="38862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9pPr>
    </p:titleStyle>
    <p:bodyStyle>
      <a:lvl1pPr marL="342900" indent="-342900" algn="l" defTabSz="449263" rtl="0" eaLnBrk="0" fontAlgn="base" hangingPunct="0">
        <a:spcBef>
          <a:spcPct val="0"/>
        </a:spcBef>
        <a:spcAft>
          <a:spcPct val="0"/>
        </a:spcAft>
        <a:buClr>
          <a:srgbClr val="000000"/>
        </a:buClr>
        <a:buSzPct val="100000"/>
        <a:buFont typeface="Times New Roman" pitchFamily="16" charset="0"/>
        <a:buChar char="•"/>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buChar char="–"/>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buChar char="•"/>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buChar char="–"/>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buChar char="»"/>
        <a:defRPr sz="2000">
          <a:solidFill>
            <a:srgbClr val="FFFFFF"/>
          </a:solidFill>
          <a:latin typeface="+mn-lt"/>
          <a:ea typeface="+mn-ea"/>
          <a:cs typeface="+mn-cs"/>
        </a:defRPr>
      </a:lvl5pPr>
      <a:lvl6pPr marL="25146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6pPr>
      <a:lvl7pPr marL="29718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7pPr>
      <a:lvl8pPr marL="34290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8pPr>
      <a:lvl9pPr marL="38862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5A6378"/>
        </a:solid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152400"/>
            <a:ext cx="8228013" cy="1249363"/>
          </a:xfrm>
          <a:prstGeom prst="rect">
            <a:avLst/>
          </a:prstGeom>
          <a:noFill/>
          <a:ln w="9525">
            <a:noFill/>
            <a:round/>
            <a:headEnd/>
            <a:tailEnd/>
          </a:ln>
        </p:spPr>
        <p:txBody>
          <a:bodyPr vert="horz" wrap="square" lIns="90000" tIns="46800" rIns="45720" bIns="46800" numCol="1" anchor="ctr" anchorCtr="0" compatLnSpc="1">
            <a:prstTxWarp prst="textNoShape">
              <a:avLst/>
            </a:prstTxWarp>
          </a:bodyPr>
          <a:lstStyle/>
          <a:p>
            <a:pPr lvl="0"/>
            <a:r>
              <a:rPr lang="en-GB" smtClean="0"/>
              <a:t>Click to edit the title text format</a:t>
            </a:r>
          </a:p>
        </p:txBody>
      </p:sp>
      <p:sp>
        <p:nvSpPr>
          <p:cNvPr id="4099" name="Rectangle 2"/>
          <p:cNvSpPr>
            <a:spLocks noGrp="1" noChangeArrowheads="1"/>
          </p:cNvSpPr>
          <p:nvPr>
            <p:ph type="body" idx="1"/>
          </p:nvPr>
        </p:nvSpPr>
        <p:spPr bwMode="auto">
          <a:xfrm>
            <a:off x="457200" y="1774825"/>
            <a:ext cx="8228013" cy="4624388"/>
          </a:xfrm>
          <a:prstGeom prst="rect">
            <a:avLst/>
          </a:prstGeom>
          <a:noFill/>
          <a:ln w="9525">
            <a:noFill/>
            <a:round/>
            <a:headEnd/>
            <a:tailEnd/>
          </a:ln>
        </p:spPr>
        <p:txBody>
          <a:bodyPr vert="horz" wrap="square" lIns="54720" tIns="9144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
        <p:nvSpPr>
          <p:cNvPr id="2" name="Rectangle 3"/>
          <p:cNvSpPr>
            <a:spLocks noGrp="1" noChangeArrowheads="1"/>
          </p:cNvSpPr>
          <p:nvPr>
            <p:ph type="dt"/>
          </p:nvPr>
        </p:nvSpPr>
        <p:spPr bwMode="auto">
          <a:xfrm>
            <a:off x="457200" y="6477000"/>
            <a:ext cx="2132013" cy="273050"/>
          </a:xfrm>
          <a:prstGeom prst="rect">
            <a:avLst/>
          </a:prstGeom>
          <a:noFill/>
          <a:ln w="9525" cap="flat">
            <a:noFill/>
            <a:round/>
            <a:headEnd/>
            <a:tailEnd/>
          </a:ln>
          <a:effectLst/>
        </p:spPr>
        <p:txBody>
          <a:bodyPr vert="horz" wrap="square" lIns="90000" tIns="46800" rIns="90000" bIns="0" numCol="1" anchor="b" anchorCtr="0" compatLnSpc="1">
            <a:prstTxWarp prst="textNoShape">
              <a:avLst/>
            </a:prstTxWarp>
          </a:bodyPr>
          <a:lstStyle>
            <a:lvl1pPr>
              <a:buClrTx/>
              <a:buFontTx/>
              <a:buNone/>
              <a:tabLst>
                <a:tab pos="449263" algn="l"/>
                <a:tab pos="898525" algn="l"/>
                <a:tab pos="1347788" algn="l"/>
                <a:tab pos="1797050" algn="l"/>
              </a:tabLst>
              <a:defRPr sz="1200">
                <a:solidFill>
                  <a:srgbClr val="FFFFFF"/>
                </a:solidFill>
                <a:latin typeface="Times New Roman" pitchFamily="16" charset="0"/>
                <a:ea typeface="+mn-ea"/>
                <a:cs typeface="+mn-cs"/>
              </a:defRPr>
            </a:lvl1pPr>
          </a:lstStyle>
          <a:p>
            <a:pPr>
              <a:defRPr/>
            </a:pPr>
            <a:endParaRPr lang="ru-RU"/>
          </a:p>
        </p:txBody>
      </p:sp>
      <p:sp>
        <p:nvSpPr>
          <p:cNvPr id="4100" name="Text Box 4"/>
          <p:cNvSpPr txBox="1">
            <a:spLocks noChangeArrowheads="1"/>
          </p:cNvSpPr>
          <p:nvPr/>
        </p:nvSpPr>
        <p:spPr bwMode="auto">
          <a:xfrm>
            <a:off x="2640013" y="6477000"/>
            <a:ext cx="5508625" cy="274638"/>
          </a:xfrm>
          <a:prstGeom prst="rect">
            <a:avLst/>
          </a:prstGeom>
          <a:noFill/>
          <a:ln w="9525" cap="flat">
            <a:noFill/>
            <a:round/>
            <a:headEnd/>
            <a:tailEnd/>
          </a:ln>
          <a:effectLst/>
        </p:spPr>
        <p:txBody>
          <a:bodyPr wrap="none" anchor="ctr"/>
          <a:lstStyle/>
          <a:p>
            <a:pPr>
              <a:defRPr/>
            </a:pPr>
            <a:endParaRPr lang="ru-RU">
              <a:cs typeface="+mn-cs"/>
            </a:endParaRPr>
          </a:p>
        </p:txBody>
      </p:sp>
      <p:sp>
        <p:nvSpPr>
          <p:cNvPr id="4101" name="Rectangle 5"/>
          <p:cNvSpPr>
            <a:spLocks noGrp="1" noChangeArrowheads="1"/>
          </p:cNvSpPr>
          <p:nvPr>
            <p:ph type="sldNum"/>
          </p:nvPr>
        </p:nvSpPr>
        <p:spPr bwMode="auto">
          <a:xfrm>
            <a:off x="8204200" y="6477000"/>
            <a:ext cx="731838" cy="273050"/>
          </a:xfrm>
          <a:prstGeom prst="rect">
            <a:avLst/>
          </a:prstGeom>
          <a:noFill/>
          <a:ln w="9525" cap="flat">
            <a:noFill/>
            <a:round/>
            <a:headEnd/>
            <a:tailEnd/>
          </a:ln>
          <a:effectLst/>
        </p:spPr>
        <p:txBody>
          <a:bodyPr vert="horz" wrap="square" lIns="90000" tIns="46800" rIns="90000" bIns="0" numCol="1" anchor="b" anchorCtr="0" compatLnSpc="1">
            <a:prstTxWarp prst="textNoShape">
              <a:avLst/>
            </a:prstTxWarp>
          </a:bodyPr>
          <a:lstStyle>
            <a:lvl1pPr algn="r">
              <a:buClrTx/>
              <a:buFontTx/>
              <a:buNone/>
              <a:tabLst>
                <a:tab pos="449263" algn="l"/>
              </a:tabLst>
              <a:defRPr sz="1200">
                <a:solidFill>
                  <a:srgbClr val="FFFFFF"/>
                </a:solidFill>
                <a:latin typeface="Times New Roman" pitchFamily="16" charset="0"/>
                <a:ea typeface="+mn-ea"/>
                <a:cs typeface="+mn-cs"/>
              </a:defRPr>
            </a:lvl1pPr>
          </a:lstStyle>
          <a:p>
            <a:pPr>
              <a:defRPr/>
            </a:pPr>
            <a:fld id="{FAAD5215-3AAB-41D5-9E77-526B85812988}"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2pPr>
      <a:lvl3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3pPr>
      <a:lvl4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4pPr>
      <a:lvl5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5pPr>
      <a:lvl6pPr marL="25146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6pPr>
      <a:lvl7pPr marL="29718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7pPr>
      <a:lvl8pPr marL="34290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8pPr>
      <a:lvl9pPr marL="38862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9pPr>
    </p:titleStyle>
    <p:bodyStyle>
      <a:lvl1pPr marL="342900" indent="-342900" algn="l" defTabSz="449263" rtl="0" eaLnBrk="0" fontAlgn="base" hangingPunct="0">
        <a:spcBef>
          <a:spcPct val="0"/>
        </a:spcBef>
        <a:spcAft>
          <a:spcPct val="0"/>
        </a:spcAft>
        <a:buClr>
          <a:srgbClr val="000000"/>
        </a:buClr>
        <a:buSzPct val="100000"/>
        <a:buFont typeface="Times New Roman" pitchFamily="16" charset="0"/>
        <a:buChar char="•"/>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buChar char="–"/>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buChar char="•"/>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buChar char="–"/>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buChar char="»"/>
        <a:defRPr sz="2000">
          <a:solidFill>
            <a:srgbClr val="FFFFFF"/>
          </a:solidFill>
          <a:latin typeface="+mn-lt"/>
          <a:ea typeface="+mn-ea"/>
          <a:cs typeface="+mn-cs"/>
        </a:defRPr>
      </a:lvl5pPr>
      <a:lvl6pPr marL="25146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6pPr>
      <a:lvl7pPr marL="29718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7pPr>
      <a:lvl8pPr marL="34290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8pPr>
      <a:lvl9pPr marL="38862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5A6378"/>
        </a:solidFill>
        <a:effectLst/>
      </p:bgPr>
    </p:bg>
    <p:spTree>
      <p:nvGrpSpPr>
        <p:cNvPr id="1" name=""/>
        <p:cNvGrpSpPr/>
        <p:nvPr/>
      </p:nvGrpSpPr>
      <p:grpSpPr>
        <a:xfrm>
          <a:off x="0" y="0"/>
          <a:ext cx="0" cy="0"/>
          <a:chOff x="0" y="0"/>
          <a:chExt cx="0" cy="0"/>
        </a:xfrm>
      </p:grpSpPr>
      <p:sp>
        <p:nvSpPr>
          <p:cNvPr id="5121" name="Rectangle 1"/>
          <p:cNvSpPr>
            <a:spLocks noChangeArrowheads="1"/>
          </p:cNvSpPr>
          <p:nvPr/>
        </p:nvSpPr>
        <p:spPr bwMode="auto">
          <a:xfrm>
            <a:off x="0" y="1436688"/>
            <a:ext cx="9144000" cy="44450"/>
          </a:xfrm>
          <a:prstGeom prst="rect">
            <a:avLst/>
          </a:prstGeom>
          <a:solidFill>
            <a:srgbClr val="FFFFFF"/>
          </a:solidFill>
          <a:ln w="9525" cap="flat">
            <a:noFill/>
            <a:round/>
            <a:headEnd/>
            <a:tailEnd/>
          </a:ln>
          <a:effectLst>
            <a:outerShdw dist="10080" dir="5400000" algn="ctr" rotWithShape="0">
              <a:srgbClr val="000000">
                <a:alpha val="60022"/>
              </a:srgbClr>
            </a:outerShdw>
          </a:effectLst>
        </p:spPr>
        <p:txBody>
          <a:bodyPr wrap="none" anchor="ctr"/>
          <a:lstStyle/>
          <a:p>
            <a:pPr>
              <a:defRPr/>
            </a:pPr>
            <a:endParaRPr lang="ru-RU">
              <a:cs typeface="+mn-cs"/>
            </a:endParaRPr>
          </a:p>
        </p:txBody>
      </p:sp>
      <p:sp>
        <p:nvSpPr>
          <p:cNvPr id="5122" name="Rectangle 2"/>
          <p:cNvSpPr>
            <a:spLocks noChangeArrowheads="1"/>
          </p:cNvSpPr>
          <p:nvPr/>
        </p:nvSpPr>
        <p:spPr bwMode="auto">
          <a:xfrm>
            <a:off x="0" y="0"/>
            <a:ext cx="9144000" cy="1433513"/>
          </a:xfrm>
          <a:prstGeom prst="rect">
            <a:avLst/>
          </a:prstGeom>
          <a:solidFill>
            <a:srgbClr val="000000"/>
          </a:solidFill>
          <a:ln w="9525" cap="flat">
            <a:noFill/>
            <a:round/>
            <a:headEnd/>
            <a:tailEnd/>
          </a:ln>
          <a:effectLst/>
        </p:spPr>
        <p:txBody>
          <a:bodyPr wrap="none" anchor="ctr"/>
          <a:lstStyle/>
          <a:p>
            <a:pPr>
              <a:defRPr/>
            </a:pPr>
            <a:endParaRPr lang="ru-RU">
              <a:cs typeface="+mn-cs"/>
            </a:endParaRPr>
          </a:p>
        </p:txBody>
      </p:sp>
      <p:sp>
        <p:nvSpPr>
          <p:cNvPr id="5123" name="Rectangle 3"/>
          <p:cNvSpPr>
            <a:spLocks noChangeArrowheads="1"/>
          </p:cNvSpPr>
          <p:nvPr/>
        </p:nvSpPr>
        <p:spPr bwMode="auto">
          <a:xfrm>
            <a:off x="2855913" y="0"/>
            <a:ext cx="46037" cy="1454150"/>
          </a:xfrm>
          <a:prstGeom prst="rect">
            <a:avLst/>
          </a:prstGeom>
          <a:solidFill>
            <a:srgbClr val="FFFFFF"/>
          </a:solidFill>
          <a:ln w="9525" cap="flat">
            <a:noFill/>
            <a:round/>
            <a:headEnd/>
            <a:tailEnd/>
          </a:ln>
          <a:effectLst/>
        </p:spPr>
        <p:txBody>
          <a:bodyPr wrap="none" anchor="ctr"/>
          <a:lstStyle/>
          <a:p>
            <a:pPr>
              <a:defRPr/>
            </a:pPr>
            <a:endParaRPr lang="ru-RU">
              <a:cs typeface="+mn-cs"/>
            </a:endParaRPr>
          </a:p>
        </p:txBody>
      </p:sp>
      <p:sp>
        <p:nvSpPr>
          <p:cNvPr id="5124" name="Rectangle 4"/>
          <p:cNvSpPr>
            <a:spLocks noChangeArrowheads="1"/>
          </p:cNvSpPr>
          <p:nvPr/>
        </p:nvSpPr>
        <p:spPr bwMode="auto">
          <a:xfrm>
            <a:off x="2855913" y="0"/>
            <a:ext cx="46037" cy="1454150"/>
          </a:xfrm>
          <a:prstGeom prst="rect">
            <a:avLst/>
          </a:prstGeom>
          <a:solidFill>
            <a:srgbClr val="FFFFFF"/>
          </a:solidFill>
          <a:ln w="9525" cap="flat">
            <a:noFill/>
            <a:round/>
            <a:headEnd/>
            <a:tailEnd/>
          </a:ln>
          <a:effectLst/>
        </p:spPr>
        <p:txBody>
          <a:bodyPr wrap="none" anchor="ctr"/>
          <a:lstStyle/>
          <a:p>
            <a:pPr>
              <a:defRPr/>
            </a:pPr>
            <a:endParaRPr lang="ru-RU">
              <a:cs typeface="+mn-cs"/>
            </a:endParaRPr>
          </a:p>
        </p:txBody>
      </p:sp>
      <p:sp>
        <p:nvSpPr>
          <p:cNvPr id="5126" name="Rectangle 5"/>
          <p:cNvSpPr>
            <a:spLocks noGrp="1" noChangeArrowheads="1"/>
          </p:cNvSpPr>
          <p:nvPr>
            <p:ph type="title"/>
          </p:nvPr>
        </p:nvSpPr>
        <p:spPr bwMode="auto">
          <a:xfrm>
            <a:off x="457200" y="152400"/>
            <a:ext cx="8228013" cy="1249363"/>
          </a:xfrm>
          <a:prstGeom prst="rect">
            <a:avLst/>
          </a:prstGeom>
          <a:noFill/>
          <a:ln w="9525">
            <a:noFill/>
            <a:round/>
            <a:headEnd/>
            <a:tailEnd/>
          </a:ln>
        </p:spPr>
        <p:txBody>
          <a:bodyPr vert="horz" wrap="square" lIns="90000" tIns="46800" rIns="45720" bIns="46800" numCol="1" anchor="ctr" anchorCtr="0" compatLnSpc="1">
            <a:prstTxWarp prst="textNoShape">
              <a:avLst/>
            </a:prstTxWarp>
          </a:bodyPr>
          <a:lstStyle/>
          <a:p>
            <a:pPr lvl="0"/>
            <a:r>
              <a:rPr lang="en-GB" smtClean="0"/>
              <a:t>Click to edit the title text format</a:t>
            </a:r>
          </a:p>
        </p:txBody>
      </p:sp>
      <p:sp>
        <p:nvSpPr>
          <p:cNvPr id="5127" name="Rectangle 6"/>
          <p:cNvSpPr>
            <a:spLocks noGrp="1" noChangeArrowheads="1"/>
          </p:cNvSpPr>
          <p:nvPr>
            <p:ph type="body" idx="1"/>
          </p:nvPr>
        </p:nvSpPr>
        <p:spPr bwMode="auto">
          <a:xfrm>
            <a:off x="457200" y="1774825"/>
            <a:ext cx="8228013" cy="4624388"/>
          </a:xfrm>
          <a:prstGeom prst="rect">
            <a:avLst/>
          </a:prstGeom>
          <a:noFill/>
          <a:ln w="9525">
            <a:noFill/>
            <a:round/>
            <a:headEnd/>
            <a:tailEnd/>
          </a:ln>
        </p:spPr>
        <p:txBody>
          <a:bodyPr vert="horz" wrap="square" lIns="54720" tIns="9144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
        <p:nvSpPr>
          <p:cNvPr id="2" name="Rectangle 7"/>
          <p:cNvSpPr>
            <a:spLocks noGrp="1" noChangeArrowheads="1"/>
          </p:cNvSpPr>
          <p:nvPr>
            <p:ph type="dt"/>
          </p:nvPr>
        </p:nvSpPr>
        <p:spPr bwMode="auto">
          <a:xfrm>
            <a:off x="457200" y="6477000"/>
            <a:ext cx="2132013" cy="273050"/>
          </a:xfrm>
          <a:prstGeom prst="rect">
            <a:avLst/>
          </a:prstGeom>
          <a:noFill/>
          <a:ln w="9525" cap="flat">
            <a:noFill/>
            <a:round/>
            <a:headEnd/>
            <a:tailEnd/>
          </a:ln>
          <a:effectLst/>
        </p:spPr>
        <p:txBody>
          <a:bodyPr vert="horz" wrap="square" lIns="90000" tIns="46800" rIns="90000" bIns="0" numCol="1" anchor="b" anchorCtr="0" compatLnSpc="1">
            <a:prstTxWarp prst="textNoShape">
              <a:avLst/>
            </a:prstTxWarp>
          </a:bodyPr>
          <a:lstStyle>
            <a:lvl1pPr>
              <a:buClrTx/>
              <a:buFontTx/>
              <a:buNone/>
              <a:tabLst>
                <a:tab pos="449263" algn="l"/>
                <a:tab pos="898525" algn="l"/>
                <a:tab pos="1347788" algn="l"/>
                <a:tab pos="1797050" algn="l"/>
              </a:tabLst>
              <a:defRPr sz="1200">
                <a:solidFill>
                  <a:srgbClr val="FFFFFF"/>
                </a:solidFill>
                <a:latin typeface="Times New Roman" pitchFamily="16" charset="0"/>
                <a:ea typeface="+mn-ea"/>
                <a:cs typeface="+mn-cs"/>
              </a:defRPr>
            </a:lvl1pPr>
          </a:lstStyle>
          <a:p>
            <a:pPr>
              <a:defRPr/>
            </a:pPr>
            <a:endParaRPr lang="ru-RU"/>
          </a:p>
        </p:txBody>
      </p:sp>
      <p:sp>
        <p:nvSpPr>
          <p:cNvPr id="5128" name="Text Box 8"/>
          <p:cNvSpPr txBox="1">
            <a:spLocks noChangeArrowheads="1"/>
          </p:cNvSpPr>
          <p:nvPr/>
        </p:nvSpPr>
        <p:spPr bwMode="auto">
          <a:xfrm>
            <a:off x="2640013" y="6477000"/>
            <a:ext cx="5508625" cy="274638"/>
          </a:xfrm>
          <a:prstGeom prst="rect">
            <a:avLst/>
          </a:prstGeom>
          <a:noFill/>
          <a:ln w="9525" cap="flat">
            <a:noFill/>
            <a:round/>
            <a:headEnd/>
            <a:tailEnd/>
          </a:ln>
          <a:effectLst/>
        </p:spPr>
        <p:txBody>
          <a:bodyPr wrap="none" anchor="ctr"/>
          <a:lstStyle/>
          <a:p>
            <a:pPr>
              <a:defRPr/>
            </a:pPr>
            <a:endParaRPr lang="ru-RU">
              <a:cs typeface="+mn-cs"/>
            </a:endParaRPr>
          </a:p>
        </p:txBody>
      </p:sp>
      <p:sp>
        <p:nvSpPr>
          <p:cNvPr id="5129" name="Rectangle 9"/>
          <p:cNvSpPr>
            <a:spLocks noGrp="1" noChangeArrowheads="1"/>
          </p:cNvSpPr>
          <p:nvPr>
            <p:ph type="sldNum"/>
          </p:nvPr>
        </p:nvSpPr>
        <p:spPr bwMode="auto">
          <a:xfrm>
            <a:off x="8204200" y="6477000"/>
            <a:ext cx="731838" cy="273050"/>
          </a:xfrm>
          <a:prstGeom prst="rect">
            <a:avLst/>
          </a:prstGeom>
          <a:noFill/>
          <a:ln w="9525" cap="flat">
            <a:noFill/>
            <a:round/>
            <a:headEnd/>
            <a:tailEnd/>
          </a:ln>
          <a:effectLst/>
        </p:spPr>
        <p:txBody>
          <a:bodyPr vert="horz" wrap="square" lIns="90000" tIns="46800" rIns="90000" bIns="0" numCol="1" anchor="b" anchorCtr="0" compatLnSpc="1">
            <a:prstTxWarp prst="textNoShape">
              <a:avLst/>
            </a:prstTxWarp>
          </a:bodyPr>
          <a:lstStyle>
            <a:lvl1pPr algn="r">
              <a:buClrTx/>
              <a:buFontTx/>
              <a:buNone/>
              <a:tabLst>
                <a:tab pos="449263" algn="l"/>
              </a:tabLst>
              <a:defRPr sz="1200">
                <a:solidFill>
                  <a:srgbClr val="FFFFFF"/>
                </a:solidFill>
                <a:latin typeface="Times New Roman" pitchFamily="16" charset="0"/>
                <a:ea typeface="+mn-ea"/>
                <a:cs typeface="+mn-cs"/>
              </a:defRPr>
            </a:lvl1pPr>
          </a:lstStyle>
          <a:p>
            <a:pPr>
              <a:defRPr/>
            </a:pPr>
            <a:fld id="{C5B566F8-D4A1-4B51-A33E-1E024EDFF8EC}"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2pPr>
      <a:lvl3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3pPr>
      <a:lvl4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4pPr>
      <a:lvl5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5pPr>
      <a:lvl6pPr marL="25146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6pPr>
      <a:lvl7pPr marL="29718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7pPr>
      <a:lvl8pPr marL="34290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8pPr>
      <a:lvl9pPr marL="38862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9pPr>
    </p:titleStyle>
    <p:bodyStyle>
      <a:lvl1pPr marL="342900" indent="-342900" algn="l" defTabSz="449263" rtl="0" eaLnBrk="0" fontAlgn="base" hangingPunct="0">
        <a:spcBef>
          <a:spcPct val="0"/>
        </a:spcBef>
        <a:spcAft>
          <a:spcPct val="0"/>
        </a:spcAft>
        <a:buClr>
          <a:srgbClr val="000000"/>
        </a:buClr>
        <a:buSzPct val="100000"/>
        <a:buFont typeface="Times New Roman" pitchFamily="16" charset="0"/>
        <a:buChar char="•"/>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buChar char="–"/>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buChar char="•"/>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buChar char="–"/>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buChar char="»"/>
        <a:defRPr sz="2000">
          <a:solidFill>
            <a:srgbClr val="FFFFFF"/>
          </a:solidFill>
          <a:latin typeface="+mn-lt"/>
          <a:ea typeface="+mn-ea"/>
          <a:cs typeface="+mn-cs"/>
        </a:defRPr>
      </a:lvl5pPr>
      <a:lvl6pPr marL="25146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6pPr>
      <a:lvl7pPr marL="29718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7pPr>
      <a:lvl8pPr marL="34290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8pPr>
      <a:lvl9pPr marL="38862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5A6378"/>
        </a:solidFill>
        <a:effectLst/>
      </p:bgPr>
    </p:bg>
    <p:spTree>
      <p:nvGrpSpPr>
        <p:cNvPr id="1" name=""/>
        <p:cNvGrpSpPr/>
        <p:nvPr/>
      </p:nvGrpSpPr>
      <p:grpSpPr>
        <a:xfrm>
          <a:off x="0" y="0"/>
          <a:ext cx="0" cy="0"/>
          <a:chOff x="0" y="0"/>
          <a:chExt cx="0" cy="0"/>
        </a:xfrm>
      </p:grpSpPr>
      <p:sp>
        <p:nvSpPr>
          <p:cNvPr id="6145" name="Rectangle 1"/>
          <p:cNvSpPr>
            <a:spLocks noChangeArrowheads="1"/>
          </p:cNvSpPr>
          <p:nvPr/>
        </p:nvSpPr>
        <p:spPr bwMode="auto">
          <a:xfrm>
            <a:off x="0" y="1436688"/>
            <a:ext cx="9144000" cy="44450"/>
          </a:xfrm>
          <a:prstGeom prst="rect">
            <a:avLst/>
          </a:prstGeom>
          <a:solidFill>
            <a:srgbClr val="FFFFFF"/>
          </a:solidFill>
          <a:ln w="9525" cap="flat">
            <a:noFill/>
            <a:round/>
            <a:headEnd/>
            <a:tailEnd/>
          </a:ln>
          <a:effectLst>
            <a:outerShdw dist="10080" dir="5400000" algn="ctr" rotWithShape="0">
              <a:srgbClr val="000000">
                <a:alpha val="60022"/>
              </a:srgbClr>
            </a:outerShdw>
          </a:effectLst>
        </p:spPr>
        <p:txBody>
          <a:bodyPr wrap="none" anchor="ctr"/>
          <a:lstStyle/>
          <a:p>
            <a:pPr>
              <a:defRPr/>
            </a:pPr>
            <a:endParaRPr lang="ru-RU">
              <a:cs typeface="+mn-cs"/>
            </a:endParaRPr>
          </a:p>
        </p:txBody>
      </p:sp>
      <p:sp>
        <p:nvSpPr>
          <p:cNvPr id="6146" name="Rectangle 2"/>
          <p:cNvSpPr>
            <a:spLocks noChangeArrowheads="1"/>
          </p:cNvSpPr>
          <p:nvPr/>
        </p:nvSpPr>
        <p:spPr bwMode="auto">
          <a:xfrm>
            <a:off x="0" y="0"/>
            <a:ext cx="9144000" cy="1433513"/>
          </a:xfrm>
          <a:prstGeom prst="rect">
            <a:avLst/>
          </a:prstGeom>
          <a:solidFill>
            <a:srgbClr val="000000"/>
          </a:solidFill>
          <a:ln w="9525" cap="flat">
            <a:noFill/>
            <a:round/>
            <a:headEnd/>
            <a:tailEnd/>
          </a:ln>
          <a:effectLst/>
        </p:spPr>
        <p:txBody>
          <a:bodyPr wrap="none" anchor="ctr"/>
          <a:lstStyle/>
          <a:p>
            <a:pPr>
              <a:defRPr/>
            </a:pPr>
            <a:endParaRPr lang="ru-RU">
              <a:cs typeface="+mn-cs"/>
            </a:endParaRPr>
          </a:p>
        </p:txBody>
      </p:sp>
      <p:sp>
        <p:nvSpPr>
          <p:cNvPr id="6147" name="Rectangle 3"/>
          <p:cNvSpPr>
            <a:spLocks noChangeArrowheads="1"/>
          </p:cNvSpPr>
          <p:nvPr/>
        </p:nvSpPr>
        <p:spPr bwMode="auto">
          <a:xfrm>
            <a:off x="2855913" y="0"/>
            <a:ext cx="46037" cy="6858000"/>
          </a:xfrm>
          <a:prstGeom prst="rect">
            <a:avLst/>
          </a:prstGeom>
          <a:solidFill>
            <a:srgbClr val="FFFFFF"/>
          </a:solidFill>
          <a:ln w="9525" cap="flat">
            <a:noFill/>
            <a:round/>
            <a:headEnd/>
            <a:tailEnd/>
          </a:ln>
          <a:effectLst/>
        </p:spPr>
        <p:txBody>
          <a:bodyPr wrap="none" anchor="ctr"/>
          <a:lstStyle/>
          <a:p>
            <a:pPr>
              <a:defRPr/>
            </a:pPr>
            <a:endParaRPr lang="ru-RU">
              <a:cs typeface="+mn-cs"/>
            </a:endParaRPr>
          </a:p>
        </p:txBody>
      </p:sp>
      <p:sp>
        <p:nvSpPr>
          <p:cNvPr id="6148" name="Rectangle 4"/>
          <p:cNvSpPr>
            <a:spLocks noChangeArrowheads="1"/>
          </p:cNvSpPr>
          <p:nvPr/>
        </p:nvSpPr>
        <p:spPr bwMode="auto">
          <a:xfrm>
            <a:off x="2855913" y="0"/>
            <a:ext cx="46037" cy="6858000"/>
          </a:xfrm>
          <a:prstGeom prst="rect">
            <a:avLst/>
          </a:prstGeom>
          <a:solidFill>
            <a:srgbClr val="FFFFFF"/>
          </a:solidFill>
          <a:ln w="9525" cap="flat">
            <a:noFill/>
            <a:round/>
            <a:headEnd/>
            <a:tailEnd/>
          </a:ln>
          <a:effectLst/>
        </p:spPr>
        <p:txBody>
          <a:bodyPr wrap="none" anchor="ctr"/>
          <a:lstStyle/>
          <a:p>
            <a:pPr>
              <a:defRPr/>
            </a:pPr>
            <a:endParaRPr lang="ru-RU">
              <a:cs typeface="+mn-cs"/>
            </a:endParaRPr>
          </a:p>
        </p:txBody>
      </p:sp>
      <p:sp>
        <p:nvSpPr>
          <p:cNvPr id="6150" name="Rectangle 5"/>
          <p:cNvSpPr>
            <a:spLocks noGrp="1" noChangeArrowheads="1"/>
          </p:cNvSpPr>
          <p:nvPr>
            <p:ph type="title"/>
          </p:nvPr>
        </p:nvSpPr>
        <p:spPr bwMode="auto">
          <a:xfrm>
            <a:off x="457200" y="152400"/>
            <a:ext cx="8228013" cy="1249363"/>
          </a:xfrm>
          <a:prstGeom prst="rect">
            <a:avLst/>
          </a:prstGeom>
          <a:noFill/>
          <a:ln w="9525">
            <a:noFill/>
            <a:round/>
            <a:headEnd/>
            <a:tailEnd/>
          </a:ln>
        </p:spPr>
        <p:txBody>
          <a:bodyPr vert="horz" wrap="square" lIns="90000" tIns="46800" rIns="45720" bIns="46800" numCol="1" anchor="ctr" anchorCtr="0" compatLnSpc="1">
            <a:prstTxWarp prst="textNoShape">
              <a:avLst/>
            </a:prstTxWarp>
          </a:bodyPr>
          <a:lstStyle/>
          <a:p>
            <a:pPr lvl="0"/>
            <a:r>
              <a:rPr lang="en-GB" smtClean="0"/>
              <a:t>Click to edit the title text format</a:t>
            </a:r>
          </a:p>
        </p:txBody>
      </p:sp>
      <p:sp>
        <p:nvSpPr>
          <p:cNvPr id="6151" name="Rectangle 6"/>
          <p:cNvSpPr>
            <a:spLocks noGrp="1" noChangeArrowheads="1"/>
          </p:cNvSpPr>
          <p:nvPr>
            <p:ph type="body" idx="1"/>
          </p:nvPr>
        </p:nvSpPr>
        <p:spPr bwMode="auto">
          <a:xfrm>
            <a:off x="457200" y="1774825"/>
            <a:ext cx="8228013" cy="4624388"/>
          </a:xfrm>
          <a:prstGeom prst="rect">
            <a:avLst/>
          </a:prstGeom>
          <a:noFill/>
          <a:ln w="9525">
            <a:noFill/>
            <a:round/>
            <a:headEnd/>
            <a:tailEnd/>
          </a:ln>
        </p:spPr>
        <p:txBody>
          <a:bodyPr vert="horz" wrap="square" lIns="54720" tIns="9144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
        <p:nvSpPr>
          <p:cNvPr id="2" name="Rectangle 7"/>
          <p:cNvSpPr>
            <a:spLocks noGrp="1" noChangeArrowheads="1"/>
          </p:cNvSpPr>
          <p:nvPr>
            <p:ph type="dt"/>
          </p:nvPr>
        </p:nvSpPr>
        <p:spPr bwMode="auto">
          <a:xfrm>
            <a:off x="165100" y="1169988"/>
            <a:ext cx="2520950" cy="200025"/>
          </a:xfrm>
          <a:prstGeom prst="rect">
            <a:avLst/>
          </a:prstGeom>
          <a:noFill/>
          <a:ln w="9525" cap="flat">
            <a:noFill/>
            <a:round/>
            <a:headEnd/>
            <a:tailEnd/>
          </a:ln>
          <a:effectLst/>
        </p:spPr>
        <p:txBody>
          <a:bodyPr vert="horz" wrap="square" lIns="90000" tIns="46800" rIns="90000" bIns="0" numCol="1" anchor="b" anchorCtr="0" compatLnSpc="1">
            <a:prstTxWarp prst="textNoShape">
              <a:avLst/>
            </a:prstTxWarp>
          </a:bodyPr>
          <a:lstStyle>
            <a:lvl1pPr>
              <a:buClrTx/>
              <a:buFontTx/>
              <a:buNone/>
              <a:tabLst>
                <a:tab pos="449263" algn="l"/>
                <a:tab pos="898525" algn="l"/>
                <a:tab pos="1347788" algn="l"/>
                <a:tab pos="1797050" algn="l"/>
                <a:tab pos="2246313" algn="l"/>
              </a:tabLst>
              <a:defRPr sz="1200">
                <a:solidFill>
                  <a:srgbClr val="FFFFFF"/>
                </a:solidFill>
                <a:latin typeface="Times New Roman" pitchFamily="16" charset="0"/>
                <a:ea typeface="+mn-ea"/>
                <a:cs typeface="+mn-cs"/>
              </a:defRPr>
            </a:lvl1pPr>
          </a:lstStyle>
          <a:p>
            <a:pPr>
              <a:defRPr/>
            </a:pPr>
            <a:endParaRPr lang="ru-RU"/>
          </a:p>
        </p:txBody>
      </p:sp>
      <p:sp>
        <p:nvSpPr>
          <p:cNvPr id="6152" name="Text Box 8"/>
          <p:cNvSpPr txBox="1">
            <a:spLocks noChangeArrowheads="1"/>
          </p:cNvSpPr>
          <p:nvPr/>
        </p:nvSpPr>
        <p:spPr bwMode="auto">
          <a:xfrm>
            <a:off x="3035300" y="1169988"/>
            <a:ext cx="5194300" cy="201612"/>
          </a:xfrm>
          <a:prstGeom prst="rect">
            <a:avLst/>
          </a:prstGeom>
          <a:noFill/>
          <a:ln w="9525" cap="flat">
            <a:noFill/>
            <a:round/>
            <a:headEnd/>
            <a:tailEnd/>
          </a:ln>
          <a:effectLst/>
        </p:spPr>
        <p:txBody>
          <a:bodyPr wrap="none" anchor="ctr"/>
          <a:lstStyle/>
          <a:p>
            <a:pPr>
              <a:defRPr/>
            </a:pPr>
            <a:endParaRPr lang="ru-RU">
              <a:cs typeface="+mn-cs"/>
            </a:endParaRPr>
          </a:p>
        </p:txBody>
      </p:sp>
      <p:sp>
        <p:nvSpPr>
          <p:cNvPr id="6153" name="Rectangle 9"/>
          <p:cNvSpPr>
            <a:spLocks noGrp="1" noChangeArrowheads="1"/>
          </p:cNvSpPr>
          <p:nvPr>
            <p:ph type="sldNum"/>
          </p:nvPr>
        </p:nvSpPr>
        <p:spPr bwMode="auto">
          <a:xfrm>
            <a:off x="8339138" y="1169988"/>
            <a:ext cx="731837" cy="200025"/>
          </a:xfrm>
          <a:prstGeom prst="rect">
            <a:avLst/>
          </a:prstGeom>
          <a:noFill/>
          <a:ln w="9525" cap="flat">
            <a:noFill/>
            <a:round/>
            <a:headEnd/>
            <a:tailEnd/>
          </a:ln>
          <a:effectLst/>
        </p:spPr>
        <p:txBody>
          <a:bodyPr vert="horz" wrap="square" lIns="90000" tIns="46800" rIns="90000" bIns="0" numCol="1" anchor="b" anchorCtr="0" compatLnSpc="1">
            <a:prstTxWarp prst="textNoShape">
              <a:avLst/>
            </a:prstTxWarp>
          </a:bodyPr>
          <a:lstStyle>
            <a:lvl1pPr algn="r">
              <a:buClrTx/>
              <a:buFontTx/>
              <a:buNone/>
              <a:tabLst>
                <a:tab pos="449263" algn="l"/>
              </a:tabLst>
              <a:defRPr sz="1200">
                <a:solidFill>
                  <a:srgbClr val="FFFFFF"/>
                </a:solidFill>
                <a:latin typeface="Times New Roman" pitchFamily="16" charset="0"/>
                <a:ea typeface="+mn-ea"/>
                <a:cs typeface="+mn-cs"/>
              </a:defRPr>
            </a:lvl1pPr>
          </a:lstStyle>
          <a:p>
            <a:pPr>
              <a:defRPr/>
            </a:pPr>
            <a:fld id="{A9CFEF42-4C0F-4FFB-A1DF-348B161F0B6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2pPr>
      <a:lvl3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3pPr>
      <a:lvl4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4pPr>
      <a:lvl5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5pPr>
      <a:lvl6pPr marL="25146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6pPr>
      <a:lvl7pPr marL="29718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7pPr>
      <a:lvl8pPr marL="34290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8pPr>
      <a:lvl9pPr marL="38862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9pPr>
    </p:titleStyle>
    <p:bodyStyle>
      <a:lvl1pPr marL="342900" indent="-342900" algn="l" defTabSz="449263" rtl="0" eaLnBrk="0" fontAlgn="base" hangingPunct="0">
        <a:spcBef>
          <a:spcPct val="0"/>
        </a:spcBef>
        <a:spcAft>
          <a:spcPct val="0"/>
        </a:spcAft>
        <a:buClr>
          <a:srgbClr val="000000"/>
        </a:buClr>
        <a:buSzPct val="100000"/>
        <a:buFont typeface="Times New Roman" pitchFamily="16" charset="0"/>
        <a:buChar char="•"/>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buChar char="–"/>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buChar char="•"/>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buChar char="–"/>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buChar char="»"/>
        <a:defRPr sz="2000">
          <a:solidFill>
            <a:srgbClr val="FFFFFF"/>
          </a:solidFill>
          <a:latin typeface="+mn-lt"/>
          <a:ea typeface="+mn-ea"/>
          <a:cs typeface="+mn-cs"/>
        </a:defRPr>
      </a:lvl5pPr>
      <a:lvl6pPr marL="25146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6pPr>
      <a:lvl7pPr marL="29718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7pPr>
      <a:lvl8pPr marL="34290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8pPr>
      <a:lvl9pPr marL="38862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5A6378"/>
        </a:solidFill>
        <a:effectLst/>
      </p:bgPr>
    </p:bg>
    <p:spTree>
      <p:nvGrpSpPr>
        <p:cNvPr id="1" name=""/>
        <p:cNvGrpSpPr/>
        <p:nvPr/>
      </p:nvGrpSpPr>
      <p:grpSpPr>
        <a:xfrm>
          <a:off x="0" y="0"/>
          <a:ext cx="0" cy="0"/>
          <a:chOff x="0" y="0"/>
          <a:chExt cx="0" cy="0"/>
        </a:xfrm>
      </p:grpSpPr>
      <p:sp>
        <p:nvSpPr>
          <p:cNvPr id="7169" name="Rectangle 1"/>
          <p:cNvSpPr>
            <a:spLocks noChangeArrowheads="1"/>
          </p:cNvSpPr>
          <p:nvPr/>
        </p:nvSpPr>
        <p:spPr bwMode="auto">
          <a:xfrm>
            <a:off x="6599238" y="0"/>
            <a:ext cx="46037" cy="6858000"/>
          </a:xfrm>
          <a:prstGeom prst="rect">
            <a:avLst/>
          </a:prstGeom>
          <a:solidFill>
            <a:srgbClr val="FFFFFF"/>
          </a:solidFill>
          <a:ln w="9525" cap="flat">
            <a:noFill/>
            <a:round/>
            <a:headEnd/>
            <a:tailEnd/>
          </a:ln>
          <a:effectLst>
            <a:outerShdw dist="10080" dir="10800000" algn="ctr" rotWithShape="0">
              <a:srgbClr val="000000">
                <a:alpha val="60022"/>
              </a:srgbClr>
            </a:outerShdw>
          </a:effectLst>
        </p:spPr>
        <p:txBody>
          <a:bodyPr wrap="none" anchor="ctr"/>
          <a:lstStyle/>
          <a:p>
            <a:pPr>
              <a:defRPr/>
            </a:pPr>
            <a:endParaRPr lang="ru-RU">
              <a:cs typeface="+mn-cs"/>
            </a:endParaRPr>
          </a:p>
        </p:txBody>
      </p:sp>
      <p:sp>
        <p:nvSpPr>
          <p:cNvPr id="7170" name="Rectangle 2"/>
          <p:cNvSpPr>
            <a:spLocks noChangeArrowheads="1"/>
          </p:cNvSpPr>
          <p:nvPr/>
        </p:nvSpPr>
        <p:spPr bwMode="auto">
          <a:xfrm>
            <a:off x="6648450" y="0"/>
            <a:ext cx="2514600" cy="6858000"/>
          </a:xfrm>
          <a:prstGeom prst="rect">
            <a:avLst/>
          </a:prstGeom>
          <a:solidFill>
            <a:srgbClr val="000000"/>
          </a:solidFill>
          <a:ln w="9525" cap="flat">
            <a:noFill/>
            <a:round/>
            <a:headEnd/>
            <a:tailEnd/>
          </a:ln>
          <a:effectLst/>
        </p:spPr>
        <p:txBody>
          <a:bodyPr wrap="none" anchor="ctr"/>
          <a:lstStyle/>
          <a:p>
            <a:pPr>
              <a:defRPr/>
            </a:pPr>
            <a:endParaRPr lang="ru-RU">
              <a:cs typeface="+mn-cs"/>
            </a:endParaRPr>
          </a:p>
        </p:txBody>
      </p:sp>
      <p:sp>
        <p:nvSpPr>
          <p:cNvPr id="7172" name="Rectangle 3"/>
          <p:cNvSpPr>
            <a:spLocks noGrp="1" noChangeArrowheads="1"/>
          </p:cNvSpPr>
          <p:nvPr>
            <p:ph type="title"/>
          </p:nvPr>
        </p:nvSpPr>
        <p:spPr bwMode="auto">
          <a:xfrm>
            <a:off x="457200" y="152400"/>
            <a:ext cx="8228013" cy="1249363"/>
          </a:xfrm>
          <a:prstGeom prst="rect">
            <a:avLst/>
          </a:prstGeom>
          <a:noFill/>
          <a:ln w="9525">
            <a:noFill/>
            <a:round/>
            <a:headEnd/>
            <a:tailEnd/>
          </a:ln>
        </p:spPr>
        <p:txBody>
          <a:bodyPr vert="horz" wrap="square" lIns="90000" tIns="46800" rIns="45720" bIns="46800" numCol="1" anchor="ctr" anchorCtr="0" compatLnSpc="1">
            <a:prstTxWarp prst="textNoShape">
              <a:avLst/>
            </a:prstTxWarp>
          </a:bodyPr>
          <a:lstStyle/>
          <a:p>
            <a:pPr lvl="0"/>
            <a:r>
              <a:rPr lang="en-GB" smtClean="0"/>
              <a:t>Click to edit the title text format</a:t>
            </a:r>
          </a:p>
        </p:txBody>
      </p:sp>
      <p:sp>
        <p:nvSpPr>
          <p:cNvPr id="7173" name="Rectangle 4"/>
          <p:cNvSpPr>
            <a:spLocks noGrp="1" noChangeArrowheads="1"/>
          </p:cNvSpPr>
          <p:nvPr>
            <p:ph type="body" idx="1"/>
          </p:nvPr>
        </p:nvSpPr>
        <p:spPr bwMode="auto">
          <a:xfrm>
            <a:off x="457200" y="1774825"/>
            <a:ext cx="8228013" cy="4624388"/>
          </a:xfrm>
          <a:prstGeom prst="rect">
            <a:avLst/>
          </a:prstGeom>
          <a:noFill/>
          <a:ln w="9525">
            <a:noFill/>
            <a:round/>
            <a:headEnd/>
            <a:tailEnd/>
          </a:ln>
        </p:spPr>
        <p:txBody>
          <a:bodyPr vert="horz" wrap="square" lIns="54720" tIns="9144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
        <p:nvSpPr>
          <p:cNvPr id="2" name="Rectangle 5"/>
          <p:cNvSpPr>
            <a:spLocks noGrp="1" noChangeArrowheads="1"/>
          </p:cNvSpPr>
          <p:nvPr>
            <p:ph type="dt"/>
          </p:nvPr>
        </p:nvSpPr>
        <p:spPr bwMode="auto">
          <a:xfrm>
            <a:off x="457200" y="6477000"/>
            <a:ext cx="2132013" cy="273050"/>
          </a:xfrm>
          <a:prstGeom prst="rect">
            <a:avLst/>
          </a:prstGeom>
          <a:noFill/>
          <a:ln w="9525" cap="flat">
            <a:noFill/>
            <a:round/>
            <a:headEnd/>
            <a:tailEnd/>
          </a:ln>
          <a:effectLst/>
        </p:spPr>
        <p:txBody>
          <a:bodyPr vert="horz" wrap="square" lIns="90000" tIns="46800" rIns="90000" bIns="0" numCol="1" anchor="b" anchorCtr="0" compatLnSpc="1">
            <a:prstTxWarp prst="textNoShape">
              <a:avLst/>
            </a:prstTxWarp>
          </a:bodyPr>
          <a:lstStyle>
            <a:lvl1pPr>
              <a:buClrTx/>
              <a:buFontTx/>
              <a:buNone/>
              <a:tabLst>
                <a:tab pos="449263" algn="l"/>
                <a:tab pos="898525" algn="l"/>
                <a:tab pos="1347788" algn="l"/>
                <a:tab pos="1797050" algn="l"/>
              </a:tabLst>
              <a:defRPr sz="1200">
                <a:solidFill>
                  <a:srgbClr val="FFFFFF"/>
                </a:solidFill>
                <a:latin typeface="Times New Roman" pitchFamily="16" charset="0"/>
                <a:ea typeface="+mn-ea"/>
                <a:cs typeface="+mn-cs"/>
              </a:defRPr>
            </a:lvl1pPr>
          </a:lstStyle>
          <a:p>
            <a:pPr>
              <a:defRPr/>
            </a:pPr>
            <a:endParaRPr lang="ru-RU"/>
          </a:p>
        </p:txBody>
      </p:sp>
      <p:sp>
        <p:nvSpPr>
          <p:cNvPr id="7174" name="Text Box 6"/>
          <p:cNvSpPr txBox="1">
            <a:spLocks noChangeArrowheads="1"/>
          </p:cNvSpPr>
          <p:nvPr/>
        </p:nvSpPr>
        <p:spPr bwMode="auto">
          <a:xfrm>
            <a:off x="2640013" y="6376988"/>
            <a:ext cx="3836987" cy="365125"/>
          </a:xfrm>
          <a:prstGeom prst="rect">
            <a:avLst/>
          </a:prstGeom>
          <a:noFill/>
          <a:ln w="9525" cap="flat">
            <a:noFill/>
            <a:round/>
            <a:headEnd/>
            <a:tailEnd/>
          </a:ln>
          <a:effectLst/>
        </p:spPr>
        <p:txBody>
          <a:bodyPr wrap="none" anchor="ctr"/>
          <a:lstStyle/>
          <a:p>
            <a:pPr>
              <a:defRPr/>
            </a:pPr>
            <a:endParaRPr lang="ru-RU">
              <a:cs typeface="+mn-cs"/>
            </a:endParaRPr>
          </a:p>
        </p:txBody>
      </p:sp>
      <p:sp>
        <p:nvSpPr>
          <p:cNvPr id="7175" name="Rectangle 7"/>
          <p:cNvSpPr>
            <a:spLocks noGrp="1" noChangeArrowheads="1"/>
          </p:cNvSpPr>
          <p:nvPr>
            <p:ph type="sldNum"/>
          </p:nvPr>
        </p:nvSpPr>
        <p:spPr bwMode="auto">
          <a:xfrm>
            <a:off x="8204200" y="6477000"/>
            <a:ext cx="731838" cy="273050"/>
          </a:xfrm>
          <a:prstGeom prst="rect">
            <a:avLst/>
          </a:prstGeom>
          <a:noFill/>
          <a:ln w="9525" cap="flat">
            <a:noFill/>
            <a:round/>
            <a:headEnd/>
            <a:tailEnd/>
          </a:ln>
          <a:effectLst/>
        </p:spPr>
        <p:txBody>
          <a:bodyPr vert="horz" wrap="square" lIns="90000" tIns="46800" rIns="90000" bIns="0" numCol="1" anchor="b" anchorCtr="0" compatLnSpc="1">
            <a:prstTxWarp prst="textNoShape">
              <a:avLst/>
            </a:prstTxWarp>
          </a:bodyPr>
          <a:lstStyle>
            <a:lvl1pPr algn="r">
              <a:buClrTx/>
              <a:buFontTx/>
              <a:buNone/>
              <a:tabLst>
                <a:tab pos="449263" algn="l"/>
              </a:tabLst>
              <a:defRPr sz="1200">
                <a:solidFill>
                  <a:srgbClr val="FFFFFF"/>
                </a:solidFill>
                <a:latin typeface="Times New Roman" pitchFamily="16" charset="0"/>
                <a:ea typeface="+mn-ea"/>
                <a:cs typeface="+mn-cs"/>
              </a:defRPr>
            </a:lvl1pPr>
          </a:lstStyle>
          <a:p>
            <a:pPr>
              <a:defRPr/>
            </a:pPr>
            <a:fld id="{FFBF156D-37E2-4504-9701-7C7343702DCD}"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2pPr>
      <a:lvl3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3pPr>
      <a:lvl4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4pPr>
      <a:lvl5pPr algn="l" defTabSz="449263" rtl="0" eaLnBrk="0" fontAlgn="base" hangingPunct="0">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5pPr>
      <a:lvl6pPr marL="25146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6pPr>
      <a:lvl7pPr marL="29718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7pPr>
      <a:lvl8pPr marL="34290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8pPr>
      <a:lvl9pPr marL="3886200" indent="-228600" algn="l" defTabSz="449263" rtl="0" fontAlgn="base">
        <a:spcBef>
          <a:spcPct val="0"/>
        </a:spcBef>
        <a:spcAft>
          <a:spcPct val="0"/>
        </a:spcAft>
        <a:buClr>
          <a:srgbClr val="000000"/>
        </a:buClr>
        <a:buSzPct val="100000"/>
        <a:buFont typeface="Times New Roman" pitchFamily="16" charset="0"/>
        <a:defRPr sz="4500" b="1">
          <a:solidFill>
            <a:srgbClr val="FFC800"/>
          </a:solidFill>
          <a:latin typeface="Corbel" pitchFamily="32" charset="0"/>
          <a:ea typeface="DejaVu Sans" charset="0"/>
          <a:cs typeface="DejaVu Sans" charset="0"/>
        </a:defRPr>
      </a:lvl9pPr>
    </p:titleStyle>
    <p:bodyStyle>
      <a:lvl1pPr marL="342900" indent="-342900" algn="l" defTabSz="449263" rtl="0" eaLnBrk="0" fontAlgn="base" hangingPunct="0">
        <a:spcBef>
          <a:spcPct val="0"/>
        </a:spcBef>
        <a:spcAft>
          <a:spcPct val="0"/>
        </a:spcAft>
        <a:buClr>
          <a:srgbClr val="000000"/>
        </a:buClr>
        <a:buSzPct val="100000"/>
        <a:buFont typeface="Times New Roman" pitchFamily="16" charset="0"/>
        <a:buChar char="•"/>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buChar char="–"/>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buChar char="•"/>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buChar char="–"/>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buChar char="»"/>
        <a:defRPr sz="2000">
          <a:solidFill>
            <a:srgbClr val="FFFFFF"/>
          </a:solidFill>
          <a:latin typeface="+mn-lt"/>
          <a:ea typeface="+mn-ea"/>
          <a:cs typeface="+mn-cs"/>
        </a:defRPr>
      </a:lvl5pPr>
      <a:lvl6pPr marL="25146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6pPr>
      <a:lvl7pPr marL="29718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7pPr>
      <a:lvl8pPr marL="34290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8pPr>
      <a:lvl9pPr marL="3886200" indent="-228600" algn="l" defTabSz="449263" rtl="0" fontAlgn="base">
        <a:spcBef>
          <a:spcPts val="500"/>
        </a:spcBef>
        <a:spcAft>
          <a:spcPct val="0"/>
        </a:spcAft>
        <a:buClr>
          <a:srgbClr val="000000"/>
        </a:buClr>
        <a:buSzPct val="100000"/>
        <a:buFont typeface="Times New Roman" pitchFamily="16" charset="0"/>
        <a:defRPr sz="2000">
          <a:solidFill>
            <a:srgbClr val="FFFFFF"/>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40.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Text Box 1"/>
          <p:cNvSpPr txBox="1">
            <a:spLocks noChangeArrowheads="1"/>
          </p:cNvSpPr>
          <p:nvPr/>
        </p:nvSpPr>
        <p:spPr bwMode="auto">
          <a:xfrm>
            <a:off x="1000125" y="520700"/>
            <a:ext cx="7143750" cy="4483100"/>
          </a:xfrm>
          <a:prstGeom prst="rect">
            <a:avLst/>
          </a:prstGeom>
          <a:noFill/>
          <a:ln w="9525">
            <a:noFill/>
            <a:round/>
            <a:headEnd/>
            <a:tailEnd/>
          </a:ln>
        </p:spPr>
        <p:txBody>
          <a:bodyPr lIns="90000" tIns="46800" rIns="90000" bIns="46800" anchor="ctr">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7200" b="1">
                <a:solidFill>
                  <a:srgbClr val="F0AD00"/>
                </a:solidFill>
                <a:latin typeface="Arial" charset="0"/>
                <a:cs typeface="Arial" charset="0"/>
              </a:rPr>
              <a:t>Как подготовить эффективную презентацию</a:t>
            </a:r>
          </a:p>
        </p:txBody>
      </p:sp>
      <p:sp>
        <p:nvSpPr>
          <p:cNvPr id="8195" name="Text Box 2"/>
          <p:cNvSpPr txBox="1">
            <a:spLocks noChangeArrowheads="1"/>
          </p:cNvSpPr>
          <p:nvPr/>
        </p:nvSpPr>
        <p:spPr bwMode="auto">
          <a:xfrm>
            <a:off x="4284663" y="5500688"/>
            <a:ext cx="4608512" cy="906462"/>
          </a:xfrm>
          <a:prstGeom prst="rect">
            <a:avLst/>
          </a:prstGeom>
          <a:noFill/>
          <a:ln w="9525">
            <a:noFill/>
            <a:round/>
            <a:headEnd/>
            <a:tailEnd/>
          </a:ln>
        </p:spPr>
        <p:txBody>
          <a:bodyPr lIns="90000" tIns="46800" rIns="90000" bIns="46800">
            <a:spAutoFit/>
          </a:bodyPr>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000" b="1">
                <a:solidFill>
                  <a:srgbClr val="C4E2C5"/>
                </a:solidFill>
                <a:latin typeface="Arial" charset="0"/>
              </a:rPr>
              <a:t>Евгения Волкова</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3"/>
          <a:srcRect/>
          <a:stretch>
            <a:fillRect/>
          </a:stretch>
        </p:blipFill>
        <p:spPr bwMode="auto">
          <a:xfrm>
            <a:off x="0" y="0"/>
            <a:ext cx="9144000" cy="6873875"/>
          </a:xfrm>
          <a:prstGeom prst="rect">
            <a:avLst/>
          </a:prstGeom>
          <a:noFill/>
          <a:ln w="9525">
            <a:noFill/>
            <a:miter lim="800000"/>
            <a:headEnd/>
            <a:tailEnd/>
          </a:ln>
        </p:spPr>
      </p:pic>
      <p:cxnSp>
        <p:nvCxnSpPr>
          <p:cNvPr id="3" name="Прямая соединительная линия 2"/>
          <p:cNvCxnSpPr/>
          <p:nvPr/>
        </p:nvCxnSpPr>
        <p:spPr bwMode="auto">
          <a:xfrm>
            <a:off x="0" y="0"/>
            <a:ext cx="9144000" cy="6858000"/>
          </a:xfrm>
          <a:prstGeom prst="line">
            <a:avLst/>
          </a:prstGeom>
          <a:solidFill>
            <a:srgbClr val="00B8FF"/>
          </a:solidFill>
          <a:ln w="76200" cap="flat" cmpd="sng" algn="ctr">
            <a:solidFill>
              <a:srgbClr val="FF0000"/>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3"/>
          <a:srcRect/>
          <a:stretch>
            <a:fillRect/>
          </a:stretch>
        </p:blipFill>
        <p:spPr bwMode="auto">
          <a:xfrm>
            <a:off x="0" y="0"/>
            <a:ext cx="9144000" cy="6881813"/>
          </a:xfrm>
          <a:prstGeom prst="rect">
            <a:avLst/>
          </a:prstGeom>
          <a:noFill/>
          <a:ln w="9525">
            <a:noFill/>
            <a:miter lim="800000"/>
            <a:headEnd/>
            <a:tailEnd/>
          </a:ln>
        </p:spPr>
      </p:pic>
      <p:cxnSp>
        <p:nvCxnSpPr>
          <p:cNvPr id="3" name="Прямая соединительная линия 2"/>
          <p:cNvCxnSpPr/>
          <p:nvPr/>
        </p:nvCxnSpPr>
        <p:spPr bwMode="auto">
          <a:xfrm>
            <a:off x="0" y="0"/>
            <a:ext cx="9144000" cy="6858000"/>
          </a:xfrm>
          <a:prstGeom prst="line">
            <a:avLst/>
          </a:prstGeom>
          <a:solidFill>
            <a:srgbClr val="00B8FF"/>
          </a:solidFill>
          <a:ln w="76200" cap="flat" cmpd="sng" algn="ctr">
            <a:solidFill>
              <a:srgbClr val="FF0000"/>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1"/>
          <p:cNvSpPr txBox="1">
            <a:spLocks noChangeArrowheads="1"/>
          </p:cNvSpPr>
          <p:nvPr/>
        </p:nvSpPr>
        <p:spPr bwMode="auto">
          <a:xfrm>
            <a:off x="320675" y="214313"/>
            <a:ext cx="8502650" cy="1190625"/>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7200" b="1" dirty="0">
                <a:solidFill>
                  <a:srgbClr val="F0AD00"/>
                </a:solidFill>
                <a:latin typeface="Arial" charset="0"/>
                <a:cs typeface="Arial" charset="0"/>
              </a:rPr>
              <a:t>Создание</a:t>
            </a:r>
          </a:p>
        </p:txBody>
      </p:sp>
      <p:sp>
        <p:nvSpPr>
          <p:cNvPr id="17410" name="Text Box 2"/>
          <p:cNvSpPr txBox="1">
            <a:spLocks noChangeArrowheads="1"/>
          </p:cNvSpPr>
          <p:nvPr/>
        </p:nvSpPr>
        <p:spPr bwMode="auto">
          <a:xfrm>
            <a:off x="268288" y="1643063"/>
            <a:ext cx="8607425" cy="1571625"/>
          </a:xfrm>
          <a:prstGeom prst="rect">
            <a:avLst/>
          </a:prstGeom>
          <a:noFill/>
          <a:ln w="9525">
            <a:noFill/>
            <a:round/>
            <a:headEnd/>
            <a:tailEnd/>
          </a:ln>
        </p:spPr>
        <p:txBody>
          <a:bodyPr lIns="90000" tIns="46800" rIns="90000" bIns="46800">
            <a:spAutoFit/>
          </a:bodyPr>
          <a:lstStyle/>
          <a:p>
            <a:pPr>
              <a:buClr>
                <a:srgbClr val="F6CFB9"/>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F6CFB9"/>
                </a:solidFill>
                <a:latin typeface="Arial" charset="0"/>
                <a:cs typeface="Arial" charset="0"/>
              </a:rPr>
              <a:t>Один слайд = один тезис</a:t>
            </a:r>
          </a:p>
          <a:p>
            <a:pPr marL="455613" lvl="1" indent="0">
              <a:buClr>
                <a:srgbClr val="C4E2C5"/>
              </a:buClr>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C4E2C5"/>
                </a:solidFill>
                <a:latin typeface="Arial" charset="0"/>
                <a:cs typeface="Arial" charset="0"/>
              </a:rPr>
              <a:t>Не боюсь пустоты</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174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1"/>
          <p:cNvPicPr>
            <a:picLocks noChangeAspect="1" noChangeArrowheads="1"/>
          </p:cNvPicPr>
          <p:nvPr/>
        </p:nvPicPr>
        <p:blipFill>
          <a:blip r:embed="rId3"/>
          <a:srcRect/>
          <a:stretch>
            <a:fillRect/>
          </a:stretch>
        </p:blipFill>
        <p:spPr bwMode="auto">
          <a:xfrm>
            <a:off x="-44450" y="0"/>
            <a:ext cx="9232900" cy="6858000"/>
          </a:xfrm>
          <a:prstGeom prst="rect">
            <a:avLst/>
          </a:prstGeom>
          <a:noFill/>
          <a:ln w="9525">
            <a:noFill/>
            <a:round/>
            <a:headEnd/>
            <a:tailEnd/>
          </a:ln>
        </p:spPr>
      </p:pic>
      <p:sp>
        <p:nvSpPr>
          <p:cNvPr id="18434" name="Text Box 2"/>
          <p:cNvSpPr txBox="1">
            <a:spLocks noChangeArrowheads="1"/>
          </p:cNvSpPr>
          <p:nvPr/>
        </p:nvSpPr>
        <p:spPr bwMode="auto">
          <a:xfrm>
            <a:off x="642938" y="2644775"/>
            <a:ext cx="7858125" cy="1557338"/>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9600" b="1">
                <a:solidFill>
                  <a:srgbClr val="FFFFFF"/>
                </a:solidFill>
                <a:latin typeface="Arial Narrow" pitchFamily="32" charset="0"/>
                <a:cs typeface="Arial" charset="0"/>
              </a:rPr>
              <a:t>DID YOU KNOW</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184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1"/>
          <p:cNvSpPr txBox="1">
            <a:spLocks noChangeArrowheads="1"/>
          </p:cNvSpPr>
          <p:nvPr/>
        </p:nvSpPr>
        <p:spPr bwMode="auto">
          <a:xfrm>
            <a:off x="320675" y="214313"/>
            <a:ext cx="8502650" cy="1190625"/>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7200" b="1">
                <a:solidFill>
                  <a:srgbClr val="F0AD00"/>
                </a:solidFill>
                <a:latin typeface="Arial" charset="0"/>
                <a:cs typeface="Arial" charset="0"/>
              </a:rPr>
              <a:t>Создание</a:t>
            </a:r>
          </a:p>
        </p:txBody>
      </p:sp>
      <p:sp>
        <p:nvSpPr>
          <p:cNvPr id="17410" name="Text Box 2"/>
          <p:cNvSpPr txBox="1">
            <a:spLocks noChangeArrowheads="1"/>
          </p:cNvSpPr>
          <p:nvPr/>
        </p:nvSpPr>
        <p:spPr bwMode="auto">
          <a:xfrm>
            <a:off x="268288" y="1643063"/>
            <a:ext cx="8607425" cy="4481512"/>
          </a:xfrm>
          <a:prstGeom prst="rect">
            <a:avLst/>
          </a:prstGeom>
          <a:noFill/>
          <a:ln w="9525">
            <a:noFill/>
            <a:round/>
            <a:headEnd/>
            <a:tailEnd/>
          </a:ln>
        </p:spPr>
        <p:txBody>
          <a:bodyPr lIns="90000" tIns="46800" rIns="90000" bIns="46800">
            <a:spAutoFit/>
          </a:bodyPr>
          <a:lstStyle/>
          <a:p>
            <a:pPr>
              <a:buClr>
                <a:srgbClr val="F6CFB9"/>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F6CFB9"/>
                </a:solidFill>
                <a:latin typeface="Arial" charset="0"/>
                <a:cs typeface="Arial" charset="0"/>
              </a:rPr>
              <a:t>Один слайд = один тезис</a:t>
            </a:r>
          </a:p>
          <a:p>
            <a:pPr marL="455613" lvl="1" indent="0">
              <a:buClr>
                <a:srgbClr val="C4E2C5"/>
              </a:buClr>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C4E2C5"/>
                </a:solidFill>
                <a:latin typeface="Arial" charset="0"/>
                <a:cs typeface="Arial" charset="0"/>
              </a:rPr>
              <a:t>Не боюсь пустоты</a:t>
            </a:r>
          </a:p>
          <a:p>
            <a:pPr marL="455613" lvl="1" indent="0">
              <a:buClr>
                <a:srgbClr val="C4E2C5"/>
              </a:buClr>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C4E2C5"/>
                </a:solidFill>
                <a:latin typeface="Arial" charset="0"/>
                <a:cs typeface="Arial" charset="0"/>
              </a:rPr>
              <a:t>Разумно использую анимацию</a:t>
            </a:r>
          </a:p>
          <a:p>
            <a:pPr marL="455613" lvl="1" indent="0">
              <a:buClr>
                <a:srgbClr val="C4E2C5"/>
              </a:buClr>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C4E2C5"/>
                </a:solidFill>
                <a:latin typeface="Arial" charset="0"/>
                <a:cs typeface="Arial" charset="0"/>
              </a:rPr>
              <a:t>Разумно использую картинки</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1741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additive="repl">
                                        <p:cTn id="10" dur="1" fill="hold">
                                          <p:stCondLst>
                                            <p:cond delay="0"/>
                                          </p:stCondLst>
                                        </p:cTn>
                                        <p:tgtEl>
                                          <p:spTgt spid="174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round/>
            <a:headEnd/>
            <a:tailEnd/>
          </a:ln>
        </p:spPr>
      </p:pic>
      <p:cxnSp>
        <p:nvCxnSpPr>
          <p:cNvPr id="3" name="Прямая соединительная линия 2"/>
          <p:cNvCxnSpPr/>
          <p:nvPr/>
        </p:nvCxnSpPr>
        <p:spPr bwMode="auto">
          <a:xfrm>
            <a:off x="152400" y="152400"/>
            <a:ext cx="9144000" cy="6858000"/>
          </a:xfrm>
          <a:prstGeom prst="line">
            <a:avLst/>
          </a:prstGeom>
          <a:solidFill>
            <a:srgbClr val="00B8FF"/>
          </a:solidFill>
          <a:ln w="76200" cap="flat" cmpd="sng" algn="ctr">
            <a:solidFill>
              <a:srgbClr val="FF0000"/>
            </a:solidFill>
            <a:prstDash val="solid"/>
            <a:round/>
            <a:headEnd type="none" w="med" len="med"/>
            <a:tailEnd type="none" w="med" len="med"/>
          </a:ln>
          <a:effectLst/>
        </p:spPr>
      </p:cxn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1"/>
          <p:cNvSpPr txBox="1">
            <a:spLocks noChangeArrowheads="1"/>
          </p:cNvSpPr>
          <p:nvPr/>
        </p:nvSpPr>
        <p:spPr bwMode="auto">
          <a:xfrm>
            <a:off x="320675" y="214313"/>
            <a:ext cx="8502650" cy="1190625"/>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7200" b="1">
                <a:solidFill>
                  <a:srgbClr val="F0AD00"/>
                </a:solidFill>
                <a:latin typeface="Arial" charset="0"/>
                <a:cs typeface="Arial" charset="0"/>
              </a:rPr>
              <a:t>Создание</a:t>
            </a:r>
          </a:p>
        </p:txBody>
      </p:sp>
      <p:sp>
        <p:nvSpPr>
          <p:cNvPr id="19458" name="Text Box 2"/>
          <p:cNvSpPr txBox="1">
            <a:spLocks noChangeArrowheads="1"/>
          </p:cNvSpPr>
          <p:nvPr/>
        </p:nvSpPr>
        <p:spPr bwMode="auto">
          <a:xfrm>
            <a:off x="0" y="1643063"/>
            <a:ext cx="9144000" cy="5962650"/>
          </a:xfrm>
          <a:prstGeom prst="rect">
            <a:avLst/>
          </a:prstGeom>
          <a:noFill/>
          <a:ln w="9525">
            <a:noFill/>
            <a:round/>
            <a:headEnd/>
            <a:tailEnd/>
          </a:ln>
        </p:spPr>
        <p:txBody>
          <a:bodyPr lIns="90000" tIns="46800" rIns="90000" bIns="46800">
            <a:spAutoFit/>
          </a:bodyPr>
          <a:lstStyle/>
          <a:p>
            <a:pPr>
              <a:buClr>
                <a:srgbClr val="F6CFB9"/>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F6CFB9"/>
                </a:solidFill>
                <a:latin typeface="Arial" charset="0"/>
                <a:cs typeface="Arial" charset="0"/>
              </a:rPr>
              <a:t>Минимум цветов и шрифтов</a:t>
            </a:r>
          </a:p>
          <a:p>
            <a:pPr marL="455613" lvl="1" indent="0">
              <a:buClr>
                <a:srgbClr val="C4E2C5"/>
              </a:buClr>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C4E2C5"/>
                </a:solidFill>
                <a:latin typeface="Arial" charset="0"/>
                <a:cs typeface="Arial" charset="0"/>
              </a:rPr>
              <a:t>Шаблоны помогут</a:t>
            </a:r>
          </a:p>
          <a:p>
            <a:pPr marL="455613" lvl="1" indent="0">
              <a:buClr>
                <a:srgbClr val="C4E2C5"/>
              </a:buClr>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C4E2C5"/>
                </a:solidFill>
                <a:latin typeface="Arial" charset="0"/>
                <a:cs typeface="Arial" charset="0"/>
              </a:rPr>
              <a:t>Подложка не должна отвлекать от идеи</a:t>
            </a:r>
          </a:p>
          <a:p>
            <a:pPr marL="455613" lvl="1" indent="0">
              <a:buClr>
                <a:srgbClr val="C4E2C5"/>
              </a:buClr>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C4E2C5"/>
                </a:solidFill>
                <a:latin typeface="Arial" charset="0"/>
                <a:cs typeface="Arial" charset="0"/>
              </a:rPr>
              <a:t>Использую контрасты</a:t>
            </a:r>
          </a:p>
          <a:p>
            <a:pPr marL="455613" lvl="1" indent="0">
              <a:buClr>
                <a:srgbClr val="C4E2C5"/>
              </a:buClr>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C4E2C5"/>
                </a:solidFill>
                <a:latin typeface="Arial" charset="0"/>
                <a:cs typeface="Arial" charset="0"/>
              </a:rPr>
              <a:t>Стандартный шрифт лучше</a:t>
            </a:r>
          </a:p>
          <a:p>
            <a:pPr marL="455613" lvl="1" indent="0">
              <a:buClr>
                <a:srgbClr val="C4E2C5"/>
              </a:buClr>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ru-RU" sz="4800" b="1">
              <a:solidFill>
                <a:srgbClr val="C4E2C5"/>
              </a:solidFill>
              <a:latin typeface="Arial" charset="0"/>
              <a:cs typeface="Arial" charset="0"/>
            </a:endParaRPr>
          </a:p>
        </p:txBody>
      </p:sp>
      <p:pic>
        <p:nvPicPr>
          <p:cNvPr id="18436" name="Picture 4"/>
          <p:cNvPicPr>
            <a:picLocks noChangeAspect="1" noChangeArrowheads="1"/>
          </p:cNvPicPr>
          <p:nvPr/>
        </p:nvPicPr>
        <p:blipFill>
          <a:blip r:embed="rId3"/>
          <a:srcRect/>
          <a:stretch>
            <a:fillRect/>
          </a:stretch>
        </p:blipFill>
        <p:spPr bwMode="auto">
          <a:xfrm>
            <a:off x="0" y="-15875"/>
            <a:ext cx="9144000" cy="6873875"/>
          </a:xfrm>
          <a:prstGeom prst="rect">
            <a:avLst/>
          </a:prstGeom>
          <a:noFill/>
          <a:ln w="9525">
            <a:noFill/>
            <a:miter lim="800000"/>
            <a:headEnd/>
            <a:tailEnd/>
          </a:ln>
        </p:spPr>
      </p:pic>
      <p:pic>
        <p:nvPicPr>
          <p:cNvPr id="18437" name="Picture 5"/>
          <p:cNvPicPr>
            <a:picLocks noChangeAspect="1" noChangeArrowheads="1"/>
          </p:cNvPicPr>
          <p:nvPr/>
        </p:nvPicPr>
        <p:blipFill>
          <a:blip r:embed="rId4"/>
          <a:srcRect/>
          <a:stretch>
            <a:fillRect/>
          </a:stretch>
        </p:blipFill>
        <p:spPr bwMode="auto">
          <a:xfrm>
            <a:off x="0" y="0"/>
            <a:ext cx="9144000" cy="6869113"/>
          </a:xfrm>
          <a:prstGeom prst="rect">
            <a:avLst/>
          </a:prstGeom>
          <a:noFill/>
          <a:ln w="9525">
            <a:noFill/>
            <a:miter lim="800000"/>
            <a:headEnd/>
            <a:tailEnd/>
          </a:ln>
        </p:spPr>
      </p:pic>
      <p:pic>
        <p:nvPicPr>
          <p:cNvPr id="18439" name="Picture 7" descr="7404/3 &amp;Pcy;&amp;rcy;&amp;iecy;&amp;zcy;&amp;iecy;&amp;ncy;&amp;tcy;&amp;acy;&amp;tscy;&amp;icy;&amp;yacy; &amp;ncy;&amp;acy; &amp;ecy;&amp;kcy;&amp;ocy;&amp;lcy;&amp;ocy;&amp;gcy;&amp;icy;&amp;chcy;&amp;iecy;&amp;scy;&amp;kcy;&amp;ocy;&amp;jcy; &amp;pcy;&amp;ocy;&amp;vcy;&amp;iecy;&amp;dcy;&amp;iecy;&amp;ncy;&amp;icy;&amp;yacy; - &amp;Tcy;&amp;rcy;&amp;ocy;&amp;pcy;&amp;iecy; &amp;Pcy;&amp;rcy;&amp;acy;&amp;vcy;&amp;icy;&amp;lcy;&amp;acy;"/>
          <p:cNvPicPr>
            <a:picLocks noChangeAspect="1" noChangeArrowheads="1"/>
          </p:cNvPicPr>
          <p:nvPr/>
        </p:nvPicPr>
        <p:blipFill>
          <a:blip r:embed="rId5"/>
          <a:srcRect/>
          <a:stretch>
            <a:fillRect/>
          </a:stretch>
        </p:blipFill>
        <p:spPr bwMode="auto">
          <a:xfrm>
            <a:off x="0" y="0"/>
            <a:ext cx="9144000" cy="6858000"/>
          </a:xfrm>
          <a:prstGeom prst="rect">
            <a:avLst/>
          </a:prstGeom>
          <a:noFill/>
          <a:ln w="9525">
            <a:noFill/>
            <a:miter lim="800000"/>
            <a:headEnd/>
            <a:tailEnd/>
          </a:ln>
        </p:spPr>
      </p:pic>
      <p:pic>
        <p:nvPicPr>
          <p:cNvPr id="18441" name="Picture 9" descr="&amp;Pcy;&amp;rcy;&amp;icy;&amp;mcy;&amp;iecy;&amp;rcy;. &amp;Ncy;&amp;ocy; &amp;chcy;&amp;icy;&amp;scy;&amp;lcy;&amp;acy; &amp;kcy;&amp;ocy;&amp;tcy;&amp;ocy;&amp;rcy;&amp;ycy;&amp;khcy; &amp;ncy;&amp;iecy;&amp;rcy;&amp;acy;&amp;vcy;&amp;iecy;&amp;ncy;&amp;scy;&amp;tcy; 2&amp;khcy;+5, &amp;Ncy;&amp;acy;&amp;scy; 1 &amp;tcy;&amp;acy;&amp;kcy;&amp;icy;&amp;iecy; &amp;chcy;&amp;icy;&amp;scy;&amp;lcy;&amp;ocy;&amp;vcy;&amp;ocy;&amp;iecy; - &amp;vcy;&amp;iecy;&amp;rcy;&amp;ncy;&amp;ocy;&amp;iecy; &amp;pcy;&amp;rcy;&amp;icy; 7-5. &amp;Tcy;&amp;ocy;&amp;gcy;&amp;dcy;&amp;acy; &amp;ncy;&amp;iecy;&amp;rcy;&amp;acy;&amp;vcy;&amp;iecy;&amp;ncy;&amp;scy;&amp;tcy;&amp;vcy;&amp;ocy; &amp;khcy; &amp;icy; 2x+5-5 - &amp;icy;&amp;ncy;&amp;tcy;&amp;iecy;&amp;rcy;&amp;iecy;&amp;scy;&amp;ucy;&amp;yucy;&amp;tcy; &amp;vcy;&amp;iecy;&amp;rcy;&amp;ncy;&amp;ocy;&amp;iecy;"/>
          <p:cNvPicPr>
            <a:picLocks noChangeAspect="1" noChangeArrowheads="1"/>
          </p:cNvPicPr>
          <p:nvPr/>
        </p:nvPicPr>
        <p:blipFill>
          <a:blip r:embed="rId6"/>
          <a:srcRect/>
          <a:stretch>
            <a:fillRect/>
          </a:stretch>
        </p:blipFill>
        <p:spPr bwMode="auto">
          <a:xfrm>
            <a:off x="0" y="0"/>
            <a:ext cx="9144000" cy="6858000"/>
          </a:xfrm>
          <a:prstGeom prst="rect">
            <a:avLst/>
          </a:prstGeom>
          <a:noFill/>
          <a:ln w="9525">
            <a:noFill/>
            <a:miter lim="800000"/>
            <a:headEnd/>
            <a:tailEnd/>
          </a:ln>
        </p:spPr>
      </p:pic>
      <p:pic>
        <p:nvPicPr>
          <p:cNvPr id="18443" name="Picture 11" descr="&amp;Scy;&amp;ocy;&amp;dcy;&amp;iecy;&amp;rcy;&amp;zhcy;&amp;acy;&amp;shchcy;&amp;iecy;&amp;gcy;&amp;ocy; &amp;scy;&amp;ocy;&amp;zcy;&amp;dcy;&amp;acy;&amp;iecy;&amp;tcy;&amp;scy;&amp;yacy;. &amp;Ocy;&amp;fcy;&amp;ocy;&amp;rcy;&amp;mcy; &amp;ocy;&amp;scy;&amp;ncy;&amp;ocy;&amp;vcy;&amp;ncy;&amp;ycy;&amp;iecy; Microsoft &amp;ncy;&amp;acy; &amp;SHcy;&amp;acy;&amp;bcy;&amp;lcy;&amp;ocy;&amp;ncy; &amp;ecy;&amp;lcy;…"/>
          <p:cNvPicPr>
            <a:picLocks noChangeAspect="1" noChangeArrowheads="1"/>
          </p:cNvPicPr>
          <p:nvPr/>
        </p:nvPicPr>
        <p:blipFill>
          <a:blip r:embed="rId7"/>
          <a:srcRect/>
          <a:stretch>
            <a:fillRect/>
          </a:stretch>
        </p:blipFill>
        <p:spPr bwMode="auto">
          <a:xfrm>
            <a:off x="0" y="0"/>
            <a:ext cx="9144000" cy="6858000"/>
          </a:xfrm>
          <a:prstGeom prst="rect">
            <a:avLst/>
          </a:prstGeom>
          <a:noFill/>
          <a:ln w="9525">
            <a:noFill/>
            <a:miter lim="800000"/>
            <a:headEnd/>
            <a:tailEnd/>
          </a:ln>
        </p:spPr>
      </p:pic>
      <p:pic>
        <p:nvPicPr>
          <p:cNvPr id="18445" name="Picture 13" descr="&amp;Zcy;&amp;acy;&amp;shcy;&amp;icy;&amp;fcy;&amp;rcy;&amp;ocy;&amp;vcy;&amp;acy;&amp;ncy;&amp;ncy;&amp;acy;&amp;yacy; &amp;pcy;&amp;ocy;&amp;scy;&amp;lcy;&amp;ocy;&amp;vcy;&amp;icy;&amp;tscy;&amp;acy;. 17023/7 &amp;Pcy;&amp;rcy;&amp;icy;&amp;mcy;&amp;iecy;&amp;rcy; - &amp;Pcy;&amp;rcy;&amp;iecy;&amp;zcy;&amp;iecy;&amp;ncy;&amp;tcy;&amp;acy;&amp;tscy;&amp;icy;&amp;yacy; 2"/>
          <p:cNvPicPr>
            <a:picLocks noChangeAspect="1" noChangeArrowheads="1"/>
          </p:cNvPicPr>
          <p:nvPr/>
        </p:nvPicPr>
        <p:blipFill>
          <a:blip r:embed="rId8"/>
          <a:srcRect/>
          <a:stretch>
            <a:fillRect/>
          </a:stretch>
        </p:blipFill>
        <p:spPr bwMode="auto">
          <a:xfrm>
            <a:off x="0" y="0"/>
            <a:ext cx="9144000" cy="6858000"/>
          </a:xfrm>
          <a:prstGeom prst="rect">
            <a:avLst/>
          </a:prstGeom>
          <a:noFill/>
          <a:ln w="9525">
            <a:noFill/>
            <a:miter lim="800000"/>
            <a:headEnd/>
            <a:tailEnd/>
          </a:ln>
        </p:spPr>
      </p:pic>
      <p:cxnSp>
        <p:nvCxnSpPr>
          <p:cNvPr id="10" name="Прямая соединительная линия 9"/>
          <p:cNvCxnSpPr/>
          <p:nvPr/>
        </p:nvCxnSpPr>
        <p:spPr bwMode="auto">
          <a:xfrm>
            <a:off x="152400" y="152400"/>
            <a:ext cx="9144000" cy="6858000"/>
          </a:xfrm>
          <a:prstGeom prst="line">
            <a:avLst/>
          </a:prstGeom>
          <a:solidFill>
            <a:srgbClr val="00B8FF"/>
          </a:solidFill>
          <a:ln w="76200" cap="flat" cmpd="sng" algn="ctr">
            <a:solidFill>
              <a:srgbClr val="FF0000"/>
            </a:solidFill>
            <a:prstDash val="solid"/>
            <a:round/>
            <a:headEnd type="none" w="med" len="med"/>
            <a:tailEnd type="none" w="med" len="med"/>
          </a:ln>
          <a:effectLst/>
        </p:spPr>
      </p:cxn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843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4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843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4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843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4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8441"/>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fill="hold" nodeType="clickEffect">
                                  <p:stCondLst>
                                    <p:cond delay="0"/>
                                  </p:stCondLst>
                                  <p:childTnLst>
                                    <p:set>
                                      <p:cBhvr additive="repl">
                                        <p:cTn id="38" dur="1" fill="hold">
                                          <p:stCondLst>
                                            <p:cond delay="0"/>
                                          </p:stCondLst>
                                        </p:cTn>
                                        <p:tgtEl>
                                          <p:spTgt spid="19458">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44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18443"/>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fill="hold" nodeType="clickEffect">
                                  <p:stCondLst>
                                    <p:cond delay="0"/>
                                  </p:stCondLst>
                                  <p:childTnLst>
                                    <p:set>
                                      <p:cBhvr additive="repl">
                                        <p:cTn id="50" dur="1" fill="hold">
                                          <p:stCondLst>
                                            <p:cond delay="0"/>
                                          </p:stCondLst>
                                        </p:cTn>
                                        <p:tgtEl>
                                          <p:spTgt spid="19458">
                                            <p:txEl>
                                              <p:pRg st="2" end="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844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18445"/>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fill="hold" nodeType="clickEffect">
                                  <p:stCondLst>
                                    <p:cond delay="0"/>
                                  </p:stCondLst>
                                  <p:childTnLst>
                                    <p:set>
                                      <p:cBhvr additive="repl">
                                        <p:cTn id="62" dur="1" fill="hold">
                                          <p:stCondLst>
                                            <p:cond delay="0"/>
                                          </p:stCondLst>
                                        </p:cTn>
                                        <p:tgtEl>
                                          <p:spTgt spid="19458">
                                            <p:txEl>
                                              <p:pRg st="3" end="3"/>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fill="hold" nodeType="clickEffect">
                                  <p:stCondLst>
                                    <p:cond delay="0"/>
                                  </p:stCondLst>
                                  <p:childTnLst>
                                    <p:set>
                                      <p:cBhvr additive="repl">
                                        <p:cTn id="66" dur="1" fill="hold">
                                          <p:stCondLst>
                                            <p:cond delay="0"/>
                                          </p:stCondLst>
                                        </p:cTn>
                                        <p:tgtEl>
                                          <p:spTgt spid="1945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Евгения\Desktop\Рисунок1.jpg"/>
          <p:cNvPicPr>
            <a:picLocks noChangeAspect="1" noChangeArrowheads="1"/>
          </p:cNvPicPr>
          <p:nvPr/>
        </p:nvPicPr>
        <p:blipFill>
          <a:blip r:embed="rId3"/>
          <a:srcRect/>
          <a:stretch>
            <a:fillRect/>
          </a:stretch>
        </p:blipFill>
        <p:spPr bwMode="auto">
          <a:xfrm>
            <a:off x="-6350" y="-6350"/>
            <a:ext cx="9156700" cy="6870700"/>
          </a:xfrm>
          <a:prstGeom prst="rect">
            <a:avLst/>
          </a:prstGeom>
          <a:noFill/>
        </p:spPr>
      </p:pic>
      <p:sp>
        <p:nvSpPr>
          <p:cNvPr id="59395" name="Text Box 2"/>
          <p:cNvSpPr txBox="1">
            <a:spLocks noChangeArrowheads="1"/>
          </p:cNvSpPr>
          <p:nvPr/>
        </p:nvSpPr>
        <p:spPr bwMode="auto">
          <a:xfrm>
            <a:off x="320675" y="214313"/>
            <a:ext cx="8502650" cy="1190625"/>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7200" b="1">
                <a:solidFill>
                  <a:srgbClr val="F0AD00"/>
                </a:solidFill>
                <a:latin typeface="Arial" charset="0"/>
                <a:cs typeface="Arial" charset="0"/>
              </a:rPr>
              <a:t>Создание</a:t>
            </a:r>
          </a:p>
        </p:txBody>
      </p:sp>
      <p:sp>
        <p:nvSpPr>
          <p:cNvPr id="59396" name="Text Box 3"/>
          <p:cNvSpPr txBox="1">
            <a:spLocks noChangeArrowheads="1"/>
          </p:cNvSpPr>
          <p:nvPr/>
        </p:nvSpPr>
        <p:spPr bwMode="auto">
          <a:xfrm>
            <a:off x="0" y="5287963"/>
            <a:ext cx="9144000" cy="1555750"/>
          </a:xfrm>
          <a:prstGeom prst="rect">
            <a:avLst/>
          </a:prstGeom>
          <a:noFill/>
          <a:ln w="9525">
            <a:noFill/>
            <a:round/>
            <a:headEnd/>
            <a:tailEnd/>
          </a:ln>
        </p:spPr>
        <p:txBody>
          <a:bodyPr lIns="90000" tIns="46800" rIns="90000" bIns="46800">
            <a:spAutoFit/>
          </a:bodyPr>
          <a:lstStyle/>
          <a:p>
            <a:pPr>
              <a:buClr>
                <a:srgbClr val="F6CFB9"/>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F6CFB9"/>
                </a:solidFill>
                <a:latin typeface="Arial" charset="0"/>
                <a:cs typeface="Arial" charset="0"/>
              </a:rPr>
              <a:t>Меньше текста! </a:t>
            </a:r>
          </a:p>
          <a:p>
            <a:pPr marL="914400" lvl="2" indent="0">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F6CFB9"/>
                </a:solidFill>
                <a:latin typeface="Arial" charset="0"/>
                <a:cs typeface="Arial" charset="0"/>
              </a:rPr>
              <a:t>Больше ярких образов!</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1" y="21566"/>
            <a:ext cx="9172937" cy="68364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Прямоугольник 2"/>
          <p:cNvSpPr>
            <a:spLocks noChangeArrowheads="1"/>
          </p:cNvSpPr>
          <p:nvPr/>
        </p:nvSpPr>
        <p:spPr bwMode="auto">
          <a:xfrm>
            <a:off x="0" y="0"/>
            <a:ext cx="9144000" cy="6858000"/>
          </a:xfrm>
          <a:prstGeom prst="rect">
            <a:avLst/>
          </a:prstGeom>
          <a:solidFill>
            <a:srgbClr val="C5BB3B"/>
          </a:solidFill>
          <a:ln w="9525" algn="ctr">
            <a:solidFill>
              <a:schemeClr val="tx1"/>
            </a:solidFill>
            <a:round/>
            <a:headEnd/>
            <a:tailEnd/>
          </a:ln>
        </p:spPr>
        <p:txBody>
          <a:bodyPr/>
          <a:lstStyle/>
          <a:p>
            <a:endParaRPr lang="ru-RU"/>
          </a:p>
        </p:txBody>
      </p:sp>
      <p:sp>
        <p:nvSpPr>
          <p:cNvPr id="61443" name="Прямоугольник 1"/>
          <p:cNvSpPr>
            <a:spLocks noChangeArrowheads="1"/>
          </p:cNvSpPr>
          <p:nvPr/>
        </p:nvSpPr>
        <p:spPr bwMode="auto">
          <a:xfrm>
            <a:off x="357188" y="571500"/>
            <a:ext cx="4572000" cy="1938338"/>
          </a:xfrm>
          <a:prstGeom prst="rect">
            <a:avLst/>
          </a:prstGeom>
          <a:noFill/>
          <a:ln w="9525">
            <a:noFill/>
            <a:miter lim="800000"/>
            <a:headEnd/>
            <a:tailEnd/>
          </a:ln>
        </p:spPr>
        <p:txBody>
          <a:bodyPr>
            <a:spAutoFit/>
          </a:bodyPr>
          <a:lstStyle/>
          <a:p>
            <a:r>
              <a:rPr lang="ru-RU" sz="2400" b="1">
                <a:solidFill>
                  <a:srgbClr val="002FF6"/>
                </a:solidFill>
                <a:latin typeface="Arial" charset="0"/>
                <a:cs typeface="Arial" charset="0"/>
              </a:rPr>
              <a:t>Мишка</a:t>
            </a:r>
          </a:p>
          <a:p>
            <a:r>
              <a:rPr lang="ru-RU" sz="2400">
                <a:solidFill>
                  <a:srgbClr val="002FF6"/>
                </a:solidFill>
                <a:latin typeface="Arial" charset="0"/>
                <a:cs typeface="Arial" charset="0"/>
              </a:rPr>
              <a:t>Уронили мишку на пол,</a:t>
            </a:r>
          </a:p>
          <a:p>
            <a:r>
              <a:rPr lang="ru-RU" sz="2400">
                <a:solidFill>
                  <a:srgbClr val="002FF6"/>
                </a:solidFill>
                <a:latin typeface="Arial" charset="0"/>
                <a:cs typeface="Arial" charset="0"/>
              </a:rPr>
              <a:t>Оторвали мишке лапу.</a:t>
            </a:r>
          </a:p>
          <a:p>
            <a:r>
              <a:rPr lang="ru-RU" sz="2400">
                <a:solidFill>
                  <a:srgbClr val="002FF6"/>
                </a:solidFill>
                <a:latin typeface="Arial" charset="0"/>
                <a:cs typeface="Arial" charset="0"/>
              </a:rPr>
              <a:t>Все равно его не брошу -</a:t>
            </a:r>
          </a:p>
          <a:p>
            <a:r>
              <a:rPr lang="ru-RU" sz="2400">
                <a:solidFill>
                  <a:srgbClr val="002FF6"/>
                </a:solidFill>
                <a:latin typeface="Arial" charset="0"/>
                <a:cs typeface="Arial" charset="0"/>
              </a:rPr>
              <a:t>Потому что он хороший.</a:t>
            </a:r>
          </a:p>
        </p:txBody>
      </p:sp>
      <p:pic>
        <p:nvPicPr>
          <p:cNvPr id="61444" name="Picture 2" descr="&amp;Dcy;&amp;iecy;&amp;tcy;&amp;iecy;&amp;jcy; &amp;pcy;&amp;rcy;&amp;acy;&amp;vcy;&amp;icy;&amp;lcy;&amp;acy; &amp;Scy;&amp;kcy;&amp;icy;&amp;dcy;&amp;kcy;&amp;icy; &amp;kcy;&amp;ocy;&amp;lcy;&amp;lcy;&amp;iecy;&amp;kcy;&amp;tcy;&amp;icy;&amp;vcy;&amp;ncy;&amp;ocy;&amp;iecy; &amp;ncy;&amp;iecy;&amp;scy;&amp;chcy;&amp;acy;&amp;scy;&amp;tcy;&amp;ncy;&amp;ocy;&amp;gcy;&amp;ocy; &amp;scy;&amp;tcy;&amp;rcy;&amp;acy;&amp;khcy;&amp;ocy;&amp;vcy;&amp;acy;&amp;ncy;&amp;icy;&amp;iecy; &amp;scy;&amp;lcy;&amp;ucy;&amp;chcy;&amp;acy;&amp;yacy; &amp;pcy;&amp;ocy;&amp;dcy;&amp;vcy;&amp;ocy;&amp;dcy;&amp;ncy;&amp;ycy;&amp;iecy;. &amp;Ncy;&amp;yucy;&amp;acy;&amp;ncy;&amp;scy;&amp;ycy;, &amp;scy;&amp;ocy;&amp;vcy;&amp;iecy;&amp;tcy;&amp;ycy;, &amp;Pcy;&amp;rcy;&amp;acy;&amp;vcy;&amp;icy;&amp;lcy;&amp;softcy;&amp;ncy;&amp;ocy;&amp;iecy;, &amp;ocy;&amp;tcy; &amp;kcy;&amp;acy;&amp;mcy;&amp;ncy;&amp;icy;, &amp;vcy;&amp;ycy;&amp;gcy;&amp;ocy;&amp;dcy;&amp;ncy;&amp;ocy;&amp;iecy;"/>
          <p:cNvPicPr>
            <a:picLocks noChangeAspect="1" noChangeArrowheads="1"/>
          </p:cNvPicPr>
          <p:nvPr/>
        </p:nvPicPr>
        <p:blipFill>
          <a:blip r:embed="rId3"/>
          <a:srcRect/>
          <a:stretch>
            <a:fillRect/>
          </a:stretch>
        </p:blipFill>
        <p:spPr bwMode="auto">
          <a:xfrm>
            <a:off x="4214813" y="2000250"/>
            <a:ext cx="4400550" cy="4248150"/>
          </a:xfrm>
          <a:prstGeom prst="rect">
            <a:avLst/>
          </a:prstGeom>
          <a:noFill/>
          <a:ln w="9525">
            <a:noFill/>
            <a:miter lim="800000"/>
            <a:headEnd/>
            <a:tailEnd/>
          </a:ln>
        </p:spPr>
      </p:pic>
      <p:cxnSp>
        <p:nvCxnSpPr>
          <p:cNvPr id="5" name="Прямая соединительная линия 4"/>
          <p:cNvCxnSpPr/>
          <p:nvPr/>
        </p:nvCxnSpPr>
        <p:spPr bwMode="auto">
          <a:xfrm>
            <a:off x="152400" y="152400"/>
            <a:ext cx="9144000" cy="6858000"/>
          </a:xfrm>
          <a:prstGeom prst="line">
            <a:avLst/>
          </a:prstGeom>
          <a:solidFill>
            <a:srgbClr val="00B8FF"/>
          </a:solidFill>
          <a:ln w="76200" cap="flat" cmpd="sng" algn="ctr">
            <a:solidFill>
              <a:srgbClr val="FF0000"/>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
          <p:cNvSpPr txBox="1">
            <a:spLocks noChangeArrowheads="1"/>
          </p:cNvSpPr>
          <p:nvPr/>
        </p:nvSpPr>
        <p:spPr bwMode="auto">
          <a:xfrm>
            <a:off x="785813" y="2284413"/>
            <a:ext cx="7572375" cy="2289175"/>
          </a:xfrm>
          <a:prstGeom prst="rect">
            <a:avLst/>
          </a:prstGeom>
          <a:noFill/>
          <a:ln w="9525">
            <a:noFill/>
            <a:round/>
            <a:headEnd/>
            <a:tailEnd/>
          </a:ln>
        </p:spPr>
        <p:txBody>
          <a:bodyPr lIns="90000" tIns="46800" rIns="90000" bIns="46800" anchor="ctr">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7200" b="1">
                <a:solidFill>
                  <a:srgbClr val="F0AD00"/>
                </a:solidFill>
                <a:latin typeface="Arial" charset="0"/>
                <a:cs typeface="Arial" charset="0"/>
              </a:rPr>
              <a:t>Что такое «презентация»?</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Прямоугольник 2"/>
          <p:cNvSpPr>
            <a:spLocks noChangeArrowheads="1"/>
          </p:cNvSpPr>
          <p:nvPr/>
        </p:nvSpPr>
        <p:spPr bwMode="auto">
          <a:xfrm>
            <a:off x="0" y="0"/>
            <a:ext cx="9144000" cy="6858000"/>
          </a:xfrm>
          <a:prstGeom prst="rect">
            <a:avLst/>
          </a:prstGeom>
          <a:solidFill>
            <a:schemeClr val="bg1"/>
          </a:solidFill>
          <a:ln w="9525" algn="ctr">
            <a:solidFill>
              <a:schemeClr val="tx1"/>
            </a:solidFill>
            <a:round/>
            <a:headEnd/>
            <a:tailEnd/>
          </a:ln>
        </p:spPr>
        <p:txBody>
          <a:bodyPr/>
          <a:lstStyle/>
          <a:p>
            <a:endParaRPr lang="ru-RU"/>
          </a:p>
        </p:txBody>
      </p:sp>
      <p:sp>
        <p:nvSpPr>
          <p:cNvPr id="62467" name="Прямоугольник 1"/>
          <p:cNvSpPr>
            <a:spLocks noChangeArrowheads="1"/>
          </p:cNvSpPr>
          <p:nvPr/>
        </p:nvSpPr>
        <p:spPr bwMode="auto">
          <a:xfrm>
            <a:off x="357188" y="571500"/>
            <a:ext cx="4572000" cy="1938338"/>
          </a:xfrm>
          <a:prstGeom prst="rect">
            <a:avLst/>
          </a:prstGeom>
          <a:noFill/>
          <a:ln w="9525">
            <a:noFill/>
            <a:miter lim="800000"/>
            <a:headEnd/>
            <a:tailEnd/>
          </a:ln>
        </p:spPr>
        <p:txBody>
          <a:bodyPr>
            <a:spAutoFit/>
          </a:bodyPr>
          <a:lstStyle/>
          <a:p>
            <a:r>
              <a:rPr lang="ru-RU" sz="2400" b="1">
                <a:solidFill>
                  <a:srgbClr val="002FF6"/>
                </a:solidFill>
                <a:latin typeface="Arial" charset="0"/>
                <a:cs typeface="Arial" charset="0"/>
              </a:rPr>
              <a:t>Мишка</a:t>
            </a:r>
          </a:p>
          <a:p>
            <a:r>
              <a:rPr lang="ru-RU" sz="2400">
                <a:solidFill>
                  <a:srgbClr val="002FF6"/>
                </a:solidFill>
                <a:latin typeface="Arial" charset="0"/>
                <a:cs typeface="Arial" charset="0"/>
              </a:rPr>
              <a:t>Уронили мишку на пол,</a:t>
            </a:r>
          </a:p>
          <a:p>
            <a:r>
              <a:rPr lang="ru-RU" sz="2400">
                <a:solidFill>
                  <a:srgbClr val="002FF6"/>
                </a:solidFill>
                <a:latin typeface="Arial" charset="0"/>
                <a:cs typeface="Arial" charset="0"/>
              </a:rPr>
              <a:t>Оторвали мишке лапу.</a:t>
            </a:r>
          </a:p>
          <a:p>
            <a:r>
              <a:rPr lang="ru-RU" sz="2400">
                <a:solidFill>
                  <a:srgbClr val="002FF6"/>
                </a:solidFill>
                <a:latin typeface="Arial" charset="0"/>
                <a:cs typeface="Arial" charset="0"/>
              </a:rPr>
              <a:t>Все равно его не брошу -</a:t>
            </a:r>
          </a:p>
          <a:p>
            <a:r>
              <a:rPr lang="ru-RU" sz="2400">
                <a:solidFill>
                  <a:srgbClr val="002FF6"/>
                </a:solidFill>
                <a:latin typeface="Arial" charset="0"/>
                <a:cs typeface="Arial" charset="0"/>
              </a:rPr>
              <a:t>Потому что он хороший.</a:t>
            </a:r>
          </a:p>
        </p:txBody>
      </p:sp>
      <p:pic>
        <p:nvPicPr>
          <p:cNvPr id="62468" name="Picture 2" descr="&amp;Dcy;&amp;iecy;&amp;tcy;&amp;iecy;&amp;jcy; &amp;pcy;&amp;rcy;&amp;acy;&amp;vcy;&amp;icy;&amp;lcy;&amp;acy; &amp;Scy;&amp;kcy;&amp;icy;&amp;dcy;&amp;kcy;&amp;icy; &amp;kcy;&amp;ocy;&amp;lcy;&amp;lcy;&amp;iecy;&amp;kcy;&amp;tcy;&amp;icy;&amp;vcy;&amp;ncy;&amp;ocy;&amp;iecy; &amp;ncy;&amp;iecy;&amp;scy;&amp;chcy;&amp;acy;&amp;scy;&amp;tcy;&amp;ncy;&amp;ocy;&amp;gcy;&amp;ocy; &amp;scy;&amp;tcy;&amp;rcy;&amp;acy;&amp;khcy;&amp;ocy;&amp;vcy;&amp;acy;&amp;ncy;&amp;icy;&amp;iecy; &amp;scy;&amp;lcy;&amp;ucy;&amp;chcy;&amp;acy;&amp;yacy; &amp;pcy;&amp;ocy;&amp;dcy;&amp;vcy;&amp;ocy;&amp;dcy;&amp;ncy;&amp;ycy;&amp;iecy;. &amp;Ncy;&amp;yucy;&amp;acy;&amp;ncy;&amp;scy;&amp;ycy;, &amp;scy;&amp;ocy;&amp;vcy;&amp;iecy;&amp;tcy;&amp;ycy;, &amp;Pcy;&amp;rcy;&amp;acy;&amp;vcy;&amp;icy;&amp;lcy;&amp;softcy;&amp;ncy;&amp;ocy;&amp;iecy;, &amp;ocy;&amp;tcy; &amp;kcy;&amp;acy;&amp;mcy;&amp;ncy;&amp;icy;, &amp;vcy;&amp;ycy;&amp;gcy;&amp;ocy;&amp;dcy;&amp;ncy;&amp;ocy;&amp;iecy;"/>
          <p:cNvPicPr>
            <a:picLocks noChangeAspect="1" noChangeArrowheads="1"/>
          </p:cNvPicPr>
          <p:nvPr/>
        </p:nvPicPr>
        <p:blipFill>
          <a:blip r:embed="rId3"/>
          <a:srcRect/>
          <a:stretch>
            <a:fillRect/>
          </a:stretch>
        </p:blipFill>
        <p:spPr bwMode="auto">
          <a:xfrm>
            <a:off x="4214813" y="2000250"/>
            <a:ext cx="4400550" cy="4248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3"/>
          <p:cNvPicPr>
            <a:picLocks noChangeAspect="1" noChangeArrowheads="1"/>
          </p:cNvPicPr>
          <p:nvPr/>
        </p:nvPicPr>
        <p:blipFill>
          <a:blip r:embed="rId3"/>
          <a:srcRect/>
          <a:stretch>
            <a:fillRect/>
          </a:stretch>
        </p:blipFill>
        <p:spPr bwMode="auto">
          <a:xfrm>
            <a:off x="0" y="-34925"/>
            <a:ext cx="9144000" cy="6892925"/>
          </a:xfrm>
          <a:prstGeom prst="rect">
            <a:avLst/>
          </a:prstGeom>
          <a:noFill/>
          <a:ln w="9525">
            <a:noFill/>
            <a:miter lim="800000"/>
            <a:headEnd/>
            <a:tailEnd/>
          </a:ln>
        </p:spPr>
      </p:pic>
      <p:sp>
        <p:nvSpPr>
          <p:cNvPr id="63491" name="Прямоугольник 1"/>
          <p:cNvSpPr>
            <a:spLocks noChangeArrowheads="1"/>
          </p:cNvSpPr>
          <p:nvPr/>
        </p:nvSpPr>
        <p:spPr bwMode="auto">
          <a:xfrm>
            <a:off x="357188" y="182563"/>
            <a:ext cx="4572000" cy="2246312"/>
          </a:xfrm>
          <a:prstGeom prst="rect">
            <a:avLst/>
          </a:prstGeom>
          <a:noFill/>
          <a:ln w="9525">
            <a:noFill/>
            <a:miter lim="800000"/>
            <a:headEnd/>
            <a:tailEnd/>
          </a:ln>
        </p:spPr>
        <p:txBody>
          <a:bodyPr>
            <a:spAutoFit/>
          </a:bodyPr>
          <a:lstStyle/>
          <a:p>
            <a:r>
              <a:rPr lang="ru-RU" sz="2800" b="1">
                <a:solidFill>
                  <a:srgbClr val="002FF6"/>
                </a:solidFill>
                <a:latin typeface="Arial" charset="0"/>
                <a:cs typeface="Arial" charset="0"/>
              </a:rPr>
              <a:t>Мишка</a:t>
            </a:r>
          </a:p>
          <a:p>
            <a:r>
              <a:rPr lang="ru-RU" sz="2800">
                <a:solidFill>
                  <a:srgbClr val="002FF6"/>
                </a:solidFill>
                <a:latin typeface="Arial" charset="0"/>
                <a:cs typeface="Arial" charset="0"/>
              </a:rPr>
              <a:t>Уронили мишку на пол,</a:t>
            </a:r>
          </a:p>
          <a:p>
            <a:r>
              <a:rPr lang="ru-RU" sz="2800">
                <a:solidFill>
                  <a:srgbClr val="002FF6"/>
                </a:solidFill>
                <a:latin typeface="Arial" charset="0"/>
                <a:cs typeface="Arial" charset="0"/>
              </a:rPr>
              <a:t>Оторвали мишке лапу.</a:t>
            </a:r>
          </a:p>
          <a:p>
            <a:r>
              <a:rPr lang="ru-RU" sz="2800">
                <a:solidFill>
                  <a:srgbClr val="002FF6"/>
                </a:solidFill>
                <a:latin typeface="Arial" charset="0"/>
                <a:cs typeface="Arial" charset="0"/>
              </a:rPr>
              <a:t>Все равно его не брошу -</a:t>
            </a:r>
          </a:p>
          <a:p>
            <a:r>
              <a:rPr lang="ru-RU" sz="2800">
                <a:solidFill>
                  <a:srgbClr val="002FF6"/>
                </a:solidFill>
                <a:latin typeface="Arial" charset="0"/>
                <a:cs typeface="Arial" charset="0"/>
              </a:rPr>
              <a:t>Потому что он хороший.</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1"/>
          <p:cNvSpPr txBox="1">
            <a:spLocks noChangeArrowheads="1"/>
          </p:cNvSpPr>
          <p:nvPr/>
        </p:nvSpPr>
        <p:spPr bwMode="auto">
          <a:xfrm>
            <a:off x="320675" y="214313"/>
            <a:ext cx="8502650" cy="1190625"/>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7200" b="1">
                <a:solidFill>
                  <a:srgbClr val="F0AD00"/>
                </a:solidFill>
                <a:latin typeface="Arial" charset="0"/>
                <a:cs typeface="Arial" charset="0"/>
              </a:rPr>
              <a:t>Создание</a:t>
            </a:r>
          </a:p>
        </p:txBody>
      </p:sp>
      <p:sp>
        <p:nvSpPr>
          <p:cNvPr id="22530" name="Text Box 2"/>
          <p:cNvSpPr txBox="1">
            <a:spLocks noChangeArrowheads="1"/>
          </p:cNvSpPr>
          <p:nvPr/>
        </p:nvSpPr>
        <p:spPr bwMode="auto">
          <a:xfrm>
            <a:off x="0" y="1595438"/>
            <a:ext cx="9144000" cy="4526497"/>
          </a:xfrm>
          <a:prstGeom prst="rect">
            <a:avLst/>
          </a:prstGeom>
          <a:noFill/>
          <a:ln w="9525">
            <a:noFill/>
            <a:round/>
            <a:headEnd/>
            <a:tailEnd/>
          </a:ln>
        </p:spPr>
        <p:txBody>
          <a:bodyPr wrap="square" lIns="90000" tIns="46800" rIns="90000" bIns="46800">
            <a:spAutoFit/>
          </a:bodyPr>
          <a:lstStyle/>
          <a:p>
            <a:pPr>
              <a:buClr>
                <a:srgbClr val="F6CFB9"/>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dirty="0">
                <a:solidFill>
                  <a:srgbClr val="F6CFB9"/>
                </a:solidFill>
                <a:latin typeface="Arial" charset="0"/>
                <a:cs typeface="Arial" charset="0"/>
              </a:rPr>
              <a:t>Проверяю себя</a:t>
            </a:r>
          </a:p>
          <a:p>
            <a:pPr marL="455613" lvl="1" indent="0">
              <a:buClr>
                <a:srgbClr val="C4E2C5"/>
              </a:buClr>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dirty="0">
                <a:solidFill>
                  <a:srgbClr val="C4E2C5"/>
                </a:solidFill>
                <a:latin typeface="Arial" charset="0"/>
                <a:cs typeface="Arial" charset="0"/>
              </a:rPr>
              <a:t>Титульный слайд</a:t>
            </a:r>
          </a:p>
          <a:p>
            <a:pPr marL="455613" lvl="1" indent="0">
              <a:buClr>
                <a:srgbClr val="C4E2C5"/>
              </a:buClr>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dirty="0">
                <a:solidFill>
                  <a:srgbClr val="C4E2C5"/>
                </a:solidFill>
                <a:latin typeface="Arial" charset="0"/>
                <a:cs typeface="Arial" charset="0"/>
              </a:rPr>
              <a:t>Выдержан стиль</a:t>
            </a:r>
          </a:p>
          <a:p>
            <a:pPr marL="455613" lvl="1" indent="0">
              <a:buClr>
                <a:srgbClr val="C4E2C5"/>
              </a:buClr>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dirty="0">
                <a:solidFill>
                  <a:srgbClr val="C4E2C5"/>
                </a:solidFill>
                <a:latin typeface="Arial" charset="0"/>
                <a:cs typeface="Arial" charset="0"/>
              </a:rPr>
              <a:t>Орфография</a:t>
            </a:r>
          </a:p>
          <a:p>
            <a:pPr marL="455613" lvl="1" indent="0">
              <a:buClr>
                <a:srgbClr val="C4E2C5"/>
              </a:buClr>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dirty="0" smtClean="0">
                <a:solidFill>
                  <a:srgbClr val="C4E2C5"/>
                </a:solidFill>
                <a:latin typeface="Arial" charset="0"/>
                <a:cs typeface="Arial" charset="0"/>
              </a:rPr>
              <a:t>Заключение</a:t>
            </a:r>
          </a:p>
          <a:p>
            <a:pPr marL="455613" lvl="1" indent="0">
              <a:buClr>
                <a:srgbClr val="C4E2C5"/>
              </a:buClr>
              <a:buFont typeface="Wingdings"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dirty="0" smtClean="0">
                <a:solidFill>
                  <a:srgbClr val="C4E2C5"/>
                </a:solidFill>
                <a:latin typeface="Arial" charset="0"/>
                <a:cs typeface="Arial" charset="0"/>
              </a:rPr>
              <a:t>Оборудование</a:t>
            </a:r>
            <a:endParaRPr lang="ru-RU" sz="4800" b="1" dirty="0">
              <a:solidFill>
                <a:srgbClr val="C4E2C5"/>
              </a:solidFill>
              <a:latin typeface="Arial" charset="0"/>
              <a:cs typeface="Arial"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2253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additive="repl">
                                        <p:cTn id="10" dur="1" fill="hold">
                                          <p:stCondLst>
                                            <p:cond delay="0"/>
                                          </p:stCondLst>
                                        </p:cTn>
                                        <p:tgtEl>
                                          <p:spTgt spid="2253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additive="repl">
                                        <p:cTn id="14" dur="1" fill="hold">
                                          <p:stCondLst>
                                            <p:cond delay="0"/>
                                          </p:stCondLst>
                                        </p:cTn>
                                        <p:tgtEl>
                                          <p:spTgt spid="2253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additive="repl">
                                        <p:cTn id="18" dur="1" fill="hold">
                                          <p:stCondLst>
                                            <p:cond delay="0"/>
                                          </p:stCondLst>
                                        </p:cTn>
                                        <p:tgtEl>
                                          <p:spTgt spid="2253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additive="repl">
                                        <p:cTn id="22" dur="1" fill="hold">
                                          <p:stCondLst>
                                            <p:cond delay="0"/>
                                          </p:stCondLst>
                                        </p:cTn>
                                        <p:tgtEl>
                                          <p:spTgt spid="2253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1"/>
          <p:cNvSpPr txBox="1">
            <a:spLocks noChangeArrowheads="1"/>
          </p:cNvSpPr>
          <p:nvPr/>
        </p:nvSpPr>
        <p:spPr bwMode="auto">
          <a:xfrm>
            <a:off x="320675" y="214313"/>
            <a:ext cx="8502650" cy="1190625"/>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7200" b="1">
                <a:solidFill>
                  <a:srgbClr val="F0AD00"/>
                </a:solidFill>
                <a:latin typeface="Arial" charset="0"/>
                <a:cs typeface="Arial" charset="0"/>
              </a:rPr>
              <a:t>4 этапа:</a:t>
            </a:r>
          </a:p>
        </p:txBody>
      </p:sp>
      <p:sp>
        <p:nvSpPr>
          <p:cNvPr id="24578" name="Text Box 2"/>
          <p:cNvSpPr txBox="1">
            <a:spLocks noChangeArrowheads="1"/>
          </p:cNvSpPr>
          <p:nvPr/>
        </p:nvSpPr>
        <p:spPr bwMode="auto">
          <a:xfrm>
            <a:off x="0" y="1358900"/>
            <a:ext cx="9144000" cy="3749675"/>
          </a:xfrm>
          <a:prstGeom prst="rect">
            <a:avLst/>
          </a:prstGeom>
          <a:noFill/>
          <a:ln w="9525">
            <a:noFill/>
            <a:round/>
            <a:headEnd/>
            <a:tailEnd/>
          </a:ln>
        </p:spPr>
        <p:txBody>
          <a:bodyPr lIns="90000" tIns="46800" rIns="90000" bIns="46800">
            <a:spAutoFit/>
          </a:bodyPr>
          <a:lstStyle/>
          <a:p>
            <a:pPr marL="912813" indent="-912813">
              <a:buClr>
                <a:srgbClr val="F6CFB9"/>
              </a:buClr>
              <a:buFont typeface="Times New Roman" pitchFamily="16" charset="0"/>
              <a:buAutoNum type="arabicPeriod"/>
              <a:tabLst>
                <a:tab pos="912813" algn="l"/>
                <a:tab pos="1827213" algn="l"/>
                <a:tab pos="2741613" algn="l"/>
                <a:tab pos="3656013" algn="l"/>
                <a:tab pos="4570413" algn="l"/>
                <a:tab pos="5484813" algn="l"/>
                <a:tab pos="6399213" algn="l"/>
                <a:tab pos="7313613" algn="l"/>
                <a:tab pos="8228013" algn="l"/>
                <a:tab pos="9142413" algn="l"/>
                <a:tab pos="10056813" algn="l"/>
                <a:tab pos="10971213" algn="l"/>
              </a:tabLst>
            </a:pPr>
            <a:r>
              <a:rPr lang="ru-RU" sz="4800" b="1">
                <a:solidFill>
                  <a:srgbClr val="F6CFB9"/>
                </a:solidFill>
                <a:latin typeface="Arial" charset="0"/>
                <a:cs typeface="Arial" charset="0"/>
              </a:rPr>
              <a:t>Изучение и анализ проблемы</a:t>
            </a:r>
          </a:p>
          <a:p>
            <a:pPr marL="912813" indent="-912813">
              <a:buClr>
                <a:srgbClr val="C4E2C5"/>
              </a:buClr>
              <a:buFont typeface="Times New Roman" pitchFamily="16" charset="0"/>
              <a:buAutoNum type="arabicPeriod"/>
              <a:tabLst>
                <a:tab pos="912813" algn="l"/>
                <a:tab pos="1827213" algn="l"/>
                <a:tab pos="2741613" algn="l"/>
                <a:tab pos="3656013" algn="l"/>
                <a:tab pos="4570413" algn="l"/>
                <a:tab pos="5484813" algn="l"/>
                <a:tab pos="6399213" algn="l"/>
                <a:tab pos="7313613" algn="l"/>
                <a:tab pos="8228013" algn="l"/>
                <a:tab pos="9142413" algn="l"/>
                <a:tab pos="10056813" algn="l"/>
                <a:tab pos="10971213" algn="l"/>
              </a:tabLst>
            </a:pPr>
            <a:r>
              <a:rPr lang="ru-RU" sz="4800" b="1">
                <a:solidFill>
                  <a:srgbClr val="C4E2C5"/>
                </a:solidFill>
                <a:latin typeface="Arial" charset="0"/>
                <a:cs typeface="Arial" charset="0"/>
              </a:rPr>
              <a:t>Разработка идей</a:t>
            </a:r>
          </a:p>
          <a:p>
            <a:pPr marL="912813" indent="-912813">
              <a:buClr>
                <a:srgbClr val="F6CFB9"/>
              </a:buClr>
              <a:buFont typeface="Times New Roman" pitchFamily="16" charset="0"/>
              <a:buAutoNum type="arabicPeriod"/>
              <a:tabLst>
                <a:tab pos="912813" algn="l"/>
                <a:tab pos="1827213" algn="l"/>
                <a:tab pos="2741613" algn="l"/>
                <a:tab pos="3656013" algn="l"/>
                <a:tab pos="4570413" algn="l"/>
                <a:tab pos="5484813" algn="l"/>
                <a:tab pos="6399213" algn="l"/>
                <a:tab pos="7313613" algn="l"/>
                <a:tab pos="8228013" algn="l"/>
                <a:tab pos="9142413" algn="l"/>
                <a:tab pos="10056813" algn="l"/>
                <a:tab pos="10971213" algn="l"/>
              </a:tabLst>
            </a:pPr>
            <a:r>
              <a:rPr lang="ru-RU" sz="4800" b="1">
                <a:solidFill>
                  <a:srgbClr val="F6CFB9"/>
                </a:solidFill>
                <a:latin typeface="Arial" charset="0"/>
                <a:cs typeface="Arial" charset="0"/>
              </a:rPr>
              <a:t>Создание</a:t>
            </a:r>
          </a:p>
          <a:p>
            <a:pPr marL="912813" indent="-912813">
              <a:buClr>
                <a:srgbClr val="C4E2C5"/>
              </a:buClr>
              <a:buFont typeface="Times New Roman" pitchFamily="16" charset="0"/>
              <a:buAutoNum type="arabicPeriod"/>
              <a:tabLst>
                <a:tab pos="912813" algn="l"/>
                <a:tab pos="1827213" algn="l"/>
                <a:tab pos="2741613" algn="l"/>
                <a:tab pos="3656013" algn="l"/>
                <a:tab pos="4570413" algn="l"/>
                <a:tab pos="5484813" algn="l"/>
                <a:tab pos="6399213" algn="l"/>
                <a:tab pos="7313613" algn="l"/>
                <a:tab pos="8228013" algn="l"/>
                <a:tab pos="9142413" algn="l"/>
                <a:tab pos="10056813" algn="l"/>
                <a:tab pos="10971213" algn="l"/>
              </a:tabLst>
            </a:pPr>
            <a:r>
              <a:rPr lang="ru-RU" sz="4800" b="1">
                <a:solidFill>
                  <a:srgbClr val="C4E2C5"/>
                </a:solidFill>
                <a:latin typeface="Arial" charset="0"/>
                <a:cs typeface="Arial" charset="0"/>
              </a:rPr>
              <a:t>Оценка</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245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additive="repl">
                                        <p:cTn id="10" dur="1" fill="hold">
                                          <p:stCondLst>
                                            <p:cond delay="0"/>
                                          </p:stCondLst>
                                        </p:cTn>
                                        <p:tgtEl>
                                          <p:spTgt spid="2457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additive="repl">
                                        <p:cTn id="14" dur="1" fill="hold">
                                          <p:stCondLst>
                                            <p:cond delay="0"/>
                                          </p:stCondLst>
                                        </p:cTn>
                                        <p:tgtEl>
                                          <p:spTgt spid="2457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additive="repl">
                                        <p:cTn id="18" dur="1" fill="hold">
                                          <p:stCondLst>
                                            <p:cond delay="0"/>
                                          </p:stCondLst>
                                        </p:cTn>
                                        <p:tgtEl>
                                          <p:spTgt spid="2457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1"/>
          <p:cNvSpPr txBox="1">
            <a:spLocks noChangeArrowheads="1"/>
          </p:cNvSpPr>
          <p:nvPr/>
        </p:nvSpPr>
        <p:spPr bwMode="auto">
          <a:xfrm>
            <a:off x="320675" y="214313"/>
            <a:ext cx="8502650" cy="825500"/>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F0AD00"/>
                </a:solidFill>
                <a:latin typeface="Arial" charset="0"/>
                <a:cs typeface="Arial" charset="0"/>
              </a:rPr>
              <a:t>Источники:</a:t>
            </a:r>
          </a:p>
        </p:txBody>
      </p:sp>
      <p:sp>
        <p:nvSpPr>
          <p:cNvPr id="67587" name="Text Box 2"/>
          <p:cNvSpPr txBox="1">
            <a:spLocks noChangeArrowheads="1"/>
          </p:cNvSpPr>
          <p:nvPr/>
        </p:nvSpPr>
        <p:spPr bwMode="auto">
          <a:xfrm>
            <a:off x="0" y="1358900"/>
            <a:ext cx="9144000" cy="6035675"/>
          </a:xfrm>
          <a:prstGeom prst="rect">
            <a:avLst/>
          </a:prstGeom>
          <a:noFill/>
          <a:ln w="9525">
            <a:noFill/>
            <a:round/>
            <a:headEnd/>
            <a:tailEnd/>
          </a:ln>
        </p:spPr>
        <p:txBody>
          <a:bodyPr lIns="90000" tIns="46800" rIns="90000" bIns="46800">
            <a:spAutoFit/>
          </a:bodyPr>
          <a:lstStyle/>
          <a:p>
            <a:pPr marL="741363" indent="-741363">
              <a:buClr>
                <a:srgbClr val="F6CFB9"/>
              </a:buClr>
              <a:buFont typeface="Times New Roman" pitchFamily="16" charset="0"/>
              <a:buAutoNum type="arabicPeriod"/>
              <a:tabLst>
                <a:tab pos="741363" algn="l"/>
                <a:tab pos="1655763" algn="l"/>
                <a:tab pos="2570163" algn="l"/>
                <a:tab pos="3484563" algn="l"/>
                <a:tab pos="4398963" algn="l"/>
                <a:tab pos="5313363" algn="l"/>
                <a:tab pos="6227763" algn="l"/>
                <a:tab pos="7142163" algn="l"/>
                <a:tab pos="8056563" algn="l"/>
                <a:tab pos="8970963" algn="l"/>
                <a:tab pos="9885363" algn="l"/>
                <a:tab pos="10799763" algn="l"/>
              </a:tabLst>
            </a:pPr>
            <a:r>
              <a:rPr lang="ru-RU" sz="2800" b="1">
                <a:solidFill>
                  <a:srgbClr val="F6CFB9"/>
                </a:solidFill>
                <a:latin typeface="Arial" charset="0"/>
                <a:cs typeface="Arial" charset="0"/>
              </a:rPr>
              <a:t>«Как делать презентации, или почему не все взлетает?» Часть 1 К. Кичинский</a:t>
            </a:r>
          </a:p>
          <a:p>
            <a:pPr marL="741363" indent="-741363">
              <a:buClr>
                <a:srgbClr val="C4E2C5"/>
              </a:buClr>
              <a:buFont typeface="Times New Roman" pitchFamily="16" charset="0"/>
              <a:buAutoNum type="arabicPeriod"/>
              <a:tabLst>
                <a:tab pos="741363" algn="l"/>
                <a:tab pos="1655763" algn="l"/>
                <a:tab pos="2570163" algn="l"/>
                <a:tab pos="3484563" algn="l"/>
                <a:tab pos="4398963" algn="l"/>
                <a:tab pos="5313363" algn="l"/>
                <a:tab pos="6227763" algn="l"/>
                <a:tab pos="7142163" algn="l"/>
                <a:tab pos="8056563" algn="l"/>
                <a:tab pos="8970963" algn="l"/>
                <a:tab pos="9885363" algn="l"/>
                <a:tab pos="10799763" algn="l"/>
              </a:tabLst>
            </a:pPr>
            <a:r>
              <a:rPr lang="ru-RU" sz="2800" b="1">
                <a:solidFill>
                  <a:srgbClr val="C4E2C5"/>
                </a:solidFill>
                <a:latin typeface="Arial" charset="0"/>
                <a:cs typeface="Arial" charset="0"/>
              </a:rPr>
              <a:t>«Переделайте свои слайды» С. Петренко</a:t>
            </a:r>
          </a:p>
          <a:p>
            <a:pPr marL="741363" indent="-741363">
              <a:buClr>
                <a:srgbClr val="F6CFB9"/>
              </a:buClr>
              <a:buFont typeface="Times New Roman" pitchFamily="16" charset="0"/>
              <a:buAutoNum type="arabicPeriod"/>
              <a:tabLst>
                <a:tab pos="741363" algn="l"/>
                <a:tab pos="1655763" algn="l"/>
                <a:tab pos="2570163" algn="l"/>
                <a:tab pos="3484563" algn="l"/>
                <a:tab pos="4398963" algn="l"/>
                <a:tab pos="5313363" algn="l"/>
                <a:tab pos="6227763" algn="l"/>
                <a:tab pos="7142163" algn="l"/>
                <a:tab pos="8056563" algn="l"/>
                <a:tab pos="8970963" algn="l"/>
                <a:tab pos="9885363" algn="l"/>
                <a:tab pos="10799763" algn="l"/>
              </a:tabLst>
            </a:pPr>
            <a:r>
              <a:rPr lang="ru-RU" sz="2800" b="1">
                <a:solidFill>
                  <a:srgbClr val="F6CFB9"/>
                </a:solidFill>
                <a:latin typeface="Arial" charset="0"/>
                <a:cs typeface="Arial" charset="0"/>
              </a:rPr>
              <a:t>«Как сделать презентацию к уроку»                             С.Л. Островский, Д.Ю. Усенков</a:t>
            </a:r>
          </a:p>
          <a:p>
            <a:pPr marL="741363" indent="-741363">
              <a:buClr>
                <a:srgbClr val="C4E2C5"/>
              </a:buClr>
              <a:buFont typeface="Times New Roman" pitchFamily="16" charset="0"/>
              <a:buAutoNum type="arabicPeriod"/>
              <a:tabLst>
                <a:tab pos="741363" algn="l"/>
                <a:tab pos="1655763" algn="l"/>
                <a:tab pos="2570163" algn="l"/>
                <a:tab pos="3484563" algn="l"/>
                <a:tab pos="4398963" algn="l"/>
                <a:tab pos="5313363" algn="l"/>
                <a:tab pos="6227763" algn="l"/>
                <a:tab pos="7142163" algn="l"/>
                <a:tab pos="8056563" algn="l"/>
                <a:tab pos="8970963" algn="l"/>
                <a:tab pos="9885363" algn="l"/>
                <a:tab pos="10799763" algn="l"/>
              </a:tabLst>
            </a:pPr>
            <a:r>
              <a:rPr lang="ru-RU" sz="2800" b="1">
                <a:solidFill>
                  <a:srgbClr val="C4E2C5"/>
                </a:solidFill>
                <a:latin typeface="Arial" charset="0"/>
                <a:cs typeface="Arial" charset="0"/>
              </a:rPr>
              <a:t>Слайд «Спасибо за внимание!» (А. Семенов)</a:t>
            </a:r>
          </a:p>
          <a:p>
            <a:pPr marL="741363" indent="-741363">
              <a:buClr>
                <a:srgbClr val="F6CFB9"/>
              </a:buClr>
              <a:buFont typeface="Times New Roman" pitchFamily="16" charset="0"/>
              <a:buAutoNum type="arabicPeriod"/>
              <a:tabLst>
                <a:tab pos="741363" algn="l"/>
                <a:tab pos="1655763" algn="l"/>
                <a:tab pos="2570163" algn="l"/>
                <a:tab pos="3484563" algn="l"/>
                <a:tab pos="4398963" algn="l"/>
                <a:tab pos="5313363" algn="l"/>
                <a:tab pos="6227763" algn="l"/>
                <a:tab pos="7142163" algn="l"/>
                <a:tab pos="8056563" algn="l"/>
                <a:tab pos="8970963" algn="l"/>
                <a:tab pos="9885363" algn="l"/>
                <a:tab pos="10799763" algn="l"/>
              </a:tabLst>
            </a:pPr>
            <a:r>
              <a:rPr lang="en-US" sz="2800" b="1">
                <a:solidFill>
                  <a:srgbClr val="F6CFB9"/>
                </a:solidFill>
                <a:latin typeface="Arial" charset="0"/>
                <a:cs typeface="Arial" charset="0"/>
              </a:rPr>
              <a:t>http://kpolyakov.narod.ru/school/ppthowto.htm</a:t>
            </a:r>
          </a:p>
          <a:p>
            <a:pPr marL="741363" indent="-741363">
              <a:buClr>
                <a:srgbClr val="C4E2C5"/>
              </a:buClr>
              <a:buFont typeface="Times New Roman" pitchFamily="16" charset="0"/>
              <a:buAutoNum type="arabicPeriod"/>
              <a:tabLst>
                <a:tab pos="741363" algn="l"/>
                <a:tab pos="1655763" algn="l"/>
                <a:tab pos="2570163" algn="l"/>
                <a:tab pos="3484563" algn="l"/>
                <a:tab pos="4398963" algn="l"/>
                <a:tab pos="5313363" algn="l"/>
                <a:tab pos="6227763" algn="l"/>
                <a:tab pos="7142163" algn="l"/>
                <a:tab pos="8056563" algn="l"/>
                <a:tab pos="8970963" algn="l"/>
                <a:tab pos="9885363" algn="l"/>
                <a:tab pos="10799763" algn="l"/>
              </a:tabLst>
            </a:pPr>
            <a:r>
              <a:rPr lang="en-US" sz="2800" b="1">
                <a:solidFill>
                  <a:srgbClr val="C4E2C5"/>
                </a:solidFill>
                <a:latin typeface="Arial" charset="0"/>
                <a:cs typeface="Arial" charset="0"/>
              </a:rPr>
              <a:t>http://blog.powerlexis.ru/2008/09/05</a:t>
            </a:r>
          </a:p>
          <a:p>
            <a:pPr marL="741363" indent="-741363">
              <a:buClr>
                <a:srgbClr val="F6CFB9"/>
              </a:buClr>
              <a:buFont typeface="Times New Roman" pitchFamily="16" charset="0"/>
              <a:buAutoNum type="arabicPeriod"/>
              <a:tabLst>
                <a:tab pos="741363" algn="l"/>
                <a:tab pos="1655763" algn="l"/>
                <a:tab pos="2570163" algn="l"/>
                <a:tab pos="3484563" algn="l"/>
                <a:tab pos="4398963" algn="l"/>
                <a:tab pos="5313363" algn="l"/>
                <a:tab pos="6227763" algn="l"/>
                <a:tab pos="7142163" algn="l"/>
                <a:tab pos="8056563" algn="l"/>
                <a:tab pos="8970963" algn="l"/>
                <a:tab pos="9885363" algn="l"/>
                <a:tab pos="10799763" algn="l"/>
              </a:tabLst>
            </a:pPr>
            <a:r>
              <a:rPr lang="ru-RU" sz="2800" b="1">
                <a:solidFill>
                  <a:srgbClr val="F6CFB9"/>
                </a:solidFill>
                <a:latin typeface="Arial" charset="0"/>
                <a:cs typeface="Arial" charset="0"/>
              </a:rPr>
              <a:t>Антипример: </a:t>
            </a:r>
            <a:r>
              <a:rPr lang="en-US" sz="2700" b="1">
                <a:solidFill>
                  <a:srgbClr val="F6CFB9"/>
                </a:solidFill>
                <a:latin typeface="Arial" charset="0"/>
                <a:cs typeface="Arial" charset="0"/>
              </a:rPr>
              <a:t>http://www.slideboom.com/presentations/315495</a:t>
            </a:r>
            <a:r>
              <a:rPr lang="ru-RU" sz="2700" b="1">
                <a:solidFill>
                  <a:srgbClr val="F6CFB9"/>
                </a:solidFill>
                <a:latin typeface="Arial" charset="0"/>
                <a:cs typeface="Arial" charset="0"/>
              </a:rPr>
              <a:t>/</a:t>
            </a:r>
          </a:p>
          <a:p>
            <a:pPr marL="741363" indent="-741363">
              <a:buClrTx/>
              <a:buFontTx/>
              <a:buNone/>
              <a:tabLst>
                <a:tab pos="741363" algn="l"/>
                <a:tab pos="1655763" algn="l"/>
                <a:tab pos="2570163" algn="l"/>
                <a:tab pos="3484563" algn="l"/>
                <a:tab pos="4398963" algn="l"/>
                <a:tab pos="5313363" algn="l"/>
                <a:tab pos="6227763" algn="l"/>
                <a:tab pos="7142163" algn="l"/>
                <a:tab pos="8056563" algn="l"/>
                <a:tab pos="8970963" algn="l"/>
                <a:tab pos="9885363" algn="l"/>
                <a:tab pos="10799763" algn="l"/>
              </a:tabLst>
            </a:pPr>
            <a:endParaRPr lang="ru-RU" sz="2700" b="1">
              <a:solidFill>
                <a:srgbClr val="F6CFB9"/>
              </a:solidFill>
              <a:latin typeface="Arial" charset="0"/>
              <a:cs typeface="Arial" charset="0"/>
            </a:endParaRPr>
          </a:p>
          <a:p>
            <a:pPr marL="741363" indent="-741363">
              <a:buClr>
                <a:srgbClr val="C4E2C5"/>
              </a:buClr>
              <a:tabLst>
                <a:tab pos="741363" algn="l"/>
                <a:tab pos="1655763" algn="l"/>
                <a:tab pos="2570163" algn="l"/>
                <a:tab pos="3484563" algn="l"/>
                <a:tab pos="4398963" algn="l"/>
                <a:tab pos="5313363" algn="l"/>
                <a:tab pos="6227763" algn="l"/>
                <a:tab pos="7142163" algn="l"/>
                <a:tab pos="8056563" algn="l"/>
                <a:tab pos="8970963" algn="l"/>
                <a:tab pos="9885363" algn="l"/>
                <a:tab pos="10799763" algn="l"/>
              </a:tabLst>
            </a:pPr>
            <a:endParaRPr lang="ru-RU" sz="2800" b="1">
              <a:solidFill>
                <a:srgbClr val="C4E2C5"/>
              </a:solidFill>
              <a:latin typeface="Arial" charset="0"/>
              <a:cs typeface="Arial" charset="0"/>
            </a:endParaRPr>
          </a:p>
          <a:p>
            <a:pPr marL="741363" indent="-741363">
              <a:buClr>
                <a:srgbClr val="F6CFB9"/>
              </a:buClr>
              <a:tabLst>
                <a:tab pos="741363" algn="l"/>
                <a:tab pos="1655763" algn="l"/>
                <a:tab pos="2570163" algn="l"/>
                <a:tab pos="3484563" algn="l"/>
                <a:tab pos="4398963" algn="l"/>
                <a:tab pos="5313363" algn="l"/>
                <a:tab pos="6227763" algn="l"/>
                <a:tab pos="7142163" algn="l"/>
                <a:tab pos="8056563" algn="l"/>
                <a:tab pos="8970963" algn="l"/>
                <a:tab pos="9885363" algn="l"/>
                <a:tab pos="10799763" algn="l"/>
              </a:tabLst>
            </a:pPr>
            <a:endParaRPr lang="ru-RU" sz="2800" b="1">
              <a:solidFill>
                <a:srgbClr val="F6CFB9"/>
              </a:solidFill>
              <a:latin typeface="Arial" charset="0"/>
              <a:cs typeface="Arial" charset="0"/>
            </a:endParaRPr>
          </a:p>
          <a:p>
            <a:pPr marL="741363" indent="-741363">
              <a:buClr>
                <a:srgbClr val="F6CFB9"/>
              </a:buClr>
              <a:tabLst>
                <a:tab pos="741363" algn="l"/>
                <a:tab pos="1655763" algn="l"/>
                <a:tab pos="2570163" algn="l"/>
                <a:tab pos="3484563" algn="l"/>
                <a:tab pos="4398963" algn="l"/>
                <a:tab pos="5313363" algn="l"/>
                <a:tab pos="6227763" algn="l"/>
                <a:tab pos="7142163" algn="l"/>
                <a:tab pos="8056563" algn="l"/>
                <a:tab pos="8970963" algn="l"/>
                <a:tab pos="9885363" algn="l"/>
                <a:tab pos="10799763" algn="l"/>
              </a:tabLst>
            </a:pPr>
            <a:endParaRPr lang="ru-RU" sz="2800" b="1">
              <a:solidFill>
                <a:srgbClr val="F6CFB9"/>
              </a:solidFill>
              <a:latin typeface="Arial" charset="0"/>
              <a:cs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214313" y="2286000"/>
            <a:ext cx="8715375" cy="2287588"/>
          </a:xfrm>
          <a:prstGeom prst="rect">
            <a:avLst/>
          </a:prstGeom>
          <a:noFill/>
          <a:ln w="9525">
            <a:noFill/>
            <a:round/>
            <a:headEnd/>
            <a:tailEnd/>
          </a:ln>
        </p:spPr>
        <p:txBody>
          <a:bodyPr lIns="90000" tIns="46800" rIns="90000" bIns="46800" anchor="ctr">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u="sng" dirty="0">
                <a:solidFill>
                  <a:srgbClr val="F0AD00"/>
                </a:solidFill>
                <a:latin typeface="Arial" charset="0"/>
                <a:cs typeface="Arial" charset="0"/>
              </a:rPr>
              <a:t>Публичное представление </a:t>
            </a:r>
            <a:r>
              <a:rPr lang="ru-RU" sz="4800" b="1" dirty="0">
                <a:solidFill>
                  <a:srgbClr val="F0AD00"/>
                </a:solidFill>
                <a:latin typeface="Arial" charset="0"/>
                <a:cs typeface="Arial" charset="0"/>
              </a:rPr>
              <a:t>чего-либо нового, недавно появившегося, созданного</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57290" y="1857364"/>
            <a:ext cx="6715172" cy="2585323"/>
          </a:xfrm>
          <a:prstGeom prst="rect">
            <a:avLst/>
          </a:prstGeom>
        </p:spPr>
        <p:txBody>
          <a:bodyPr wrap="square">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5400" b="1" u="sng" dirty="0" smtClean="0">
                <a:solidFill>
                  <a:srgbClr val="F0AD00"/>
                </a:solidFill>
                <a:latin typeface="Arial" charset="0"/>
                <a:cs typeface="Arial" charset="0"/>
              </a:rPr>
              <a:t>С чего начинается работа над презентацией?</a:t>
            </a:r>
            <a:endParaRPr lang="ru-RU" sz="5400" b="1" dirty="0">
              <a:solidFill>
                <a:srgbClr val="F0AD00"/>
              </a:solidFill>
              <a:latin typeface="Arial" charset="0"/>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
          <p:cNvSpPr txBox="1">
            <a:spLocks noChangeArrowheads="1"/>
          </p:cNvSpPr>
          <p:nvPr/>
        </p:nvSpPr>
        <p:spPr bwMode="auto">
          <a:xfrm>
            <a:off x="500063" y="1325563"/>
            <a:ext cx="8358187" cy="1571625"/>
          </a:xfrm>
          <a:prstGeom prst="rect">
            <a:avLst/>
          </a:prstGeom>
          <a:noFill/>
          <a:ln w="9525">
            <a:noFill/>
            <a:round/>
            <a:headEnd/>
            <a:tailEnd/>
          </a:ln>
        </p:spPr>
        <p:txBody>
          <a:bodyPr lIns="90000" tIns="46800" rIns="90000" bIns="46800" anchor="ctr">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u="sng">
                <a:solidFill>
                  <a:srgbClr val="C4E2C5"/>
                </a:solidFill>
                <a:latin typeface="Arial" charset="0"/>
                <a:cs typeface="Arial" charset="0"/>
              </a:rPr>
              <a:t>Почему</a:t>
            </a:r>
            <a:r>
              <a:rPr lang="ru-RU" sz="4800" b="1">
                <a:solidFill>
                  <a:srgbClr val="C4E2C5"/>
                </a:solidFill>
                <a:latin typeface="Arial" charset="0"/>
                <a:cs typeface="Arial" charset="0"/>
              </a:rPr>
              <a:t> хочу поделиться информацией?</a:t>
            </a:r>
          </a:p>
        </p:txBody>
      </p:sp>
      <p:sp>
        <p:nvSpPr>
          <p:cNvPr id="13314" name="AutoShape 2"/>
          <p:cNvSpPr>
            <a:spLocks noChangeArrowheads="1"/>
          </p:cNvSpPr>
          <p:nvPr/>
        </p:nvSpPr>
        <p:spPr bwMode="auto">
          <a:xfrm>
            <a:off x="4286250" y="4500563"/>
            <a:ext cx="571500" cy="500062"/>
          </a:xfrm>
          <a:prstGeom prst="downArrow">
            <a:avLst>
              <a:gd name="adj1" fmla="val 50000"/>
              <a:gd name="adj2" fmla="val 50000"/>
            </a:avLst>
          </a:prstGeom>
          <a:gradFill rotWithShape="0">
            <a:gsLst>
              <a:gs pos="0">
                <a:srgbClr val="E9FDE9"/>
              </a:gs>
              <a:gs pos="100000">
                <a:srgbClr val="B0F6B1"/>
              </a:gs>
            </a:gsLst>
            <a:lin ang="5400000" scaled="1"/>
          </a:gradFill>
          <a:ln w="6480" cap="rnd">
            <a:solidFill>
              <a:srgbClr val="67B569"/>
            </a:solidFill>
            <a:miter lim="800000"/>
            <a:headEnd/>
            <a:tailEnd/>
          </a:ln>
          <a:effectLst>
            <a:outerShdw dist="24840" dir="5400000" algn="ctr" rotWithShape="0">
              <a:srgbClr val="000000">
                <a:alpha val="38034"/>
              </a:srgbClr>
            </a:outerShdw>
          </a:effectLst>
        </p:spPr>
        <p:txBody>
          <a:bodyPr wrap="none" anchor="ctr"/>
          <a:lstStyle/>
          <a:p>
            <a:pPr>
              <a:defRPr/>
            </a:pPr>
            <a:endParaRPr lang="ru-RU">
              <a:cs typeface="+mn-cs"/>
            </a:endParaRPr>
          </a:p>
        </p:txBody>
      </p:sp>
      <p:sp>
        <p:nvSpPr>
          <p:cNvPr id="12292" name="Text Box 3"/>
          <p:cNvSpPr txBox="1">
            <a:spLocks noChangeArrowheads="1"/>
          </p:cNvSpPr>
          <p:nvPr/>
        </p:nvSpPr>
        <p:spPr bwMode="auto">
          <a:xfrm>
            <a:off x="2428875" y="5143500"/>
            <a:ext cx="4286250" cy="825500"/>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u="sng">
                <a:solidFill>
                  <a:srgbClr val="C4E2C5"/>
                </a:solidFill>
                <a:latin typeface="Arial" charset="0"/>
                <a:cs typeface="Arial" charset="0"/>
              </a:rPr>
              <a:t>ЦЕЛЬ</a:t>
            </a:r>
          </a:p>
        </p:txBody>
      </p:sp>
      <p:pic>
        <p:nvPicPr>
          <p:cNvPr id="12293" name="Picture 4"/>
          <p:cNvPicPr>
            <a:picLocks noChangeAspect="1" noChangeArrowheads="1"/>
          </p:cNvPicPr>
          <p:nvPr/>
        </p:nvPicPr>
        <p:blipFill>
          <a:blip r:embed="rId3"/>
          <a:srcRect/>
          <a:stretch>
            <a:fillRect/>
          </a:stretch>
        </p:blipFill>
        <p:spPr bwMode="auto">
          <a:xfrm>
            <a:off x="1071563" y="4357688"/>
            <a:ext cx="2438400" cy="2438400"/>
          </a:xfrm>
          <a:prstGeom prst="rect">
            <a:avLst/>
          </a:prstGeom>
          <a:noFill/>
          <a:ln w="9525">
            <a:noFill/>
            <a:round/>
            <a:headEnd/>
            <a:tailEnd/>
          </a:ln>
        </p:spPr>
      </p:pic>
      <p:sp>
        <p:nvSpPr>
          <p:cNvPr id="29702" name="Text Box 5"/>
          <p:cNvSpPr txBox="1">
            <a:spLocks noChangeArrowheads="1"/>
          </p:cNvSpPr>
          <p:nvPr/>
        </p:nvSpPr>
        <p:spPr bwMode="auto">
          <a:xfrm>
            <a:off x="160338" y="142875"/>
            <a:ext cx="8823325" cy="1190625"/>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7200" b="1">
                <a:solidFill>
                  <a:srgbClr val="F0AD00"/>
                </a:solidFill>
                <a:latin typeface="Arial" charset="0"/>
                <a:cs typeface="Arial" charset="0"/>
              </a:rPr>
              <a:t>Изучение и анализ</a:t>
            </a:r>
          </a:p>
        </p:txBody>
      </p:sp>
      <p:sp>
        <p:nvSpPr>
          <p:cNvPr id="7" name="TextBox 6"/>
          <p:cNvSpPr txBox="1">
            <a:spLocks noChangeArrowheads="1"/>
          </p:cNvSpPr>
          <p:nvPr/>
        </p:nvSpPr>
        <p:spPr bwMode="auto">
          <a:xfrm>
            <a:off x="428625" y="3214688"/>
            <a:ext cx="8286750" cy="830262"/>
          </a:xfrm>
          <a:prstGeom prst="rect">
            <a:avLst/>
          </a:prstGeom>
          <a:noFill/>
          <a:ln w="9525">
            <a:noFill/>
            <a:miter lim="800000"/>
            <a:headEnd/>
            <a:tailEnd/>
          </a:ln>
        </p:spPr>
        <p:txBody>
          <a:bodyPr>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u="sng">
                <a:solidFill>
                  <a:srgbClr val="C4E2C5"/>
                </a:solidFill>
                <a:latin typeface="Arial" charset="0"/>
                <a:cs typeface="Arial" charset="0"/>
              </a:rPr>
              <a:t>Чего</a:t>
            </a:r>
            <a:r>
              <a:rPr lang="ru-RU" sz="4800" b="1">
                <a:solidFill>
                  <a:srgbClr val="C4E2C5"/>
                </a:solidFill>
                <a:latin typeface="Arial" charset="0"/>
                <a:cs typeface="Arial" charset="0"/>
              </a:rPr>
              <a:t> </a:t>
            </a:r>
            <a:r>
              <a:rPr lang="ru-RU" sz="4800" b="1" u="sng">
                <a:solidFill>
                  <a:srgbClr val="C4E2C5"/>
                </a:solidFill>
                <a:latin typeface="Arial" charset="0"/>
                <a:cs typeface="Arial" charset="0"/>
              </a:rPr>
              <a:t>хочу</a:t>
            </a:r>
            <a:r>
              <a:rPr lang="ru-RU" sz="4800" b="1">
                <a:solidFill>
                  <a:srgbClr val="C4E2C5"/>
                </a:solidFill>
                <a:latin typeface="Arial" charset="0"/>
                <a:cs typeface="Arial" charset="0"/>
              </a:rPr>
              <a:t> этим </a:t>
            </a:r>
            <a:r>
              <a:rPr lang="ru-RU" sz="4800" b="1" u="sng">
                <a:solidFill>
                  <a:srgbClr val="C4E2C5"/>
                </a:solidFill>
                <a:latin typeface="Arial" charset="0"/>
                <a:cs typeface="Arial" charset="0"/>
              </a:rPr>
              <a:t>добиться</a:t>
            </a:r>
            <a:r>
              <a:rPr lang="ru-RU" sz="4800" b="1">
                <a:solidFill>
                  <a:srgbClr val="C4E2C5"/>
                </a:solidFill>
                <a:latin typeface="Arial" charset="0"/>
                <a:cs typeface="Arial" charset="0"/>
              </a:rPr>
              <a: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2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12292"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1"/>
          <p:cNvSpPr txBox="1">
            <a:spLocks noChangeArrowheads="1"/>
          </p:cNvSpPr>
          <p:nvPr/>
        </p:nvSpPr>
        <p:spPr bwMode="auto">
          <a:xfrm>
            <a:off x="320675" y="214313"/>
            <a:ext cx="8502650" cy="1190625"/>
          </a:xfrm>
          <a:prstGeom prst="rect">
            <a:avLst/>
          </a:prstGeom>
          <a:noFill/>
          <a:ln w="9525">
            <a:noFill/>
            <a:round/>
            <a:headEnd/>
            <a:tailEnd/>
          </a:ln>
        </p:spPr>
        <p:txBody>
          <a:bodyPr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7200" b="1">
                <a:solidFill>
                  <a:srgbClr val="F0AD00"/>
                </a:solidFill>
                <a:latin typeface="Arial" charset="0"/>
                <a:cs typeface="Arial" charset="0"/>
              </a:rPr>
              <a:t>Разработка идей</a:t>
            </a:r>
          </a:p>
        </p:txBody>
      </p:sp>
      <p:sp>
        <p:nvSpPr>
          <p:cNvPr id="16386" name="Text Box 2"/>
          <p:cNvSpPr txBox="1">
            <a:spLocks noChangeArrowheads="1"/>
          </p:cNvSpPr>
          <p:nvPr/>
        </p:nvSpPr>
        <p:spPr bwMode="auto">
          <a:xfrm>
            <a:off x="392113" y="1643063"/>
            <a:ext cx="8359775" cy="4481512"/>
          </a:xfrm>
          <a:prstGeom prst="rect">
            <a:avLst/>
          </a:prstGeom>
          <a:noFill/>
          <a:ln w="9525">
            <a:noFill/>
            <a:round/>
            <a:headEnd/>
            <a:tailEnd/>
          </a:ln>
        </p:spPr>
        <p:txBody>
          <a:bodyPr lIns="90000" tIns="46800" rIns="90000" bIns="46800">
            <a:spAutoFit/>
          </a:bodyPr>
          <a:lstStyle/>
          <a:p>
            <a:pPr>
              <a:buClr>
                <a:srgbClr val="F6CFB9"/>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F6CFB9"/>
                </a:solidFill>
                <a:latin typeface="Arial" charset="0"/>
                <a:cs typeface="Arial" charset="0"/>
              </a:rPr>
              <a:t>Что буду рассказывать</a:t>
            </a:r>
          </a:p>
          <a:p>
            <a:pPr>
              <a:buClr>
                <a:srgbClr val="C4E2C5"/>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C4E2C5"/>
                </a:solidFill>
                <a:latin typeface="Arial" charset="0"/>
                <a:cs typeface="Arial" charset="0"/>
              </a:rPr>
              <a:t>Ищу яркие моменты</a:t>
            </a:r>
          </a:p>
          <a:p>
            <a:pPr>
              <a:buClr>
                <a:srgbClr val="F6CFB9"/>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F6CFB9"/>
                </a:solidFill>
                <a:latin typeface="Arial" charset="0"/>
                <a:cs typeface="Arial" charset="0"/>
              </a:rPr>
              <a:t>Четко и просто формулирую мысли</a:t>
            </a:r>
          </a:p>
          <a:p>
            <a:pPr>
              <a:buClr>
                <a:srgbClr val="C4E2C5"/>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C4E2C5"/>
                </a:solidFill>
                <a:latin typeface="Arial" charset="0"/>
                <a:cs typeface="Arial" charset="0"/>
              </a:rPr>
              <a:t>Рисую структуру</a:t>
            </a:r>
          </a:p>
          <a:p>
            <a:pPr>
              <a:buClr>
                <a:srgbClr val="F6CFB9"/>
              </a:buClr>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800" b="1">
                <a:solidFill>
                  <a:srgbClr val="F6CFB9"/>
                </a:solidFill>
                <a:latin typeface="Arial" charset="0"/>
                <a:cs typeface="Arial" charset="0"/>
              </a:rPr>
              <a:t>Готовлю рассказ</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1638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additive="repl">
                                        <p:cTn id="10" dur="1" fill="hold">
                                          <p:stCondLst>
                                            <p:cond delay="0"/>
                                          </p:stCondLst>
                                        </p:cTn>
                                        <p:tgtEl>
                                          <p:spTgt spid="1638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additive="repl">
                                        <p:cTn id="14" dur="1" fill="hold">
                                          <p:stCondLst>
                                            <p:cond delay="0"/>
                                          </p:stCondLst>
                                        </p:cTn>
                                        <p:tgtEl>
                                          <p:spTgt spid="1638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additive="repl">
                                        <p:cTn id="18" dur="1" fill="hold">
                                          <p:stCondLst>
                                            <p:cond delay="0"/>
                                          </p:stCondLst>
                                        </p:cTn>
                                        <p:tgtEl>
                                          <p:spTgt spid="1638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additive="repl">
                                        <p:cTn id="22" dur="1" fill="hold">
                                          <p:stCondLst>
                                            <p:cond delay="0"/>
                                          </p:stCondLst>
                                        </p:cTn>
                                        <p:tgtEl>
                                          <p:spTgt spid="1638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2"/>
          <p:cNvSpPr txBox="1">
            <a:spLocks noChangeArrowheads="1"/>
          </p:cNvSpPr>
          <p:nvPr/>
        </p:nvSpPr>
        <p:spPr bwMode="auto">
          <a:xfrm>
            <a:off x="1071538" y="1928802"/>
            <a:ext cx="7645400" cy="2308324"/>
          </a:xfrm>
          <a:prstGeom prst="rect">
            <a:avLst/>
          </a:prstGeom>
          <a:noFill/>
          <a:ln w="9525">
            <a:noFill/>
            <a:miter lim="800000"/>
            <a:headEnd/>
            <a:tailEnd/>
          </a:ln>
        </p:spPr>
        <p:txBody>
          <a:bodyPr>
            <a:spAutoFit/>
          </a:bodyPr>
          <a:lstStyle/>
          <a:p>
            <a:pPr algn="ctr"/>
            <a:r>
              <a:rPr lang="ru-RU" sz="7200" b="1" dirty="0" smtClean="0">
                <a:solidFill>
                  <a:srgbClr val="FFC000"/>
                </a:solidFill>
                <a:latin typeface="Arial" charset="0"/>
                <a:cs typeface="Arial" charset="0"/>
              </a:rPr>
              <a:t>Создание слайдов</a:t>
            </a:r>
            <a:endParaRPr lang="ru-RU" sz="7200" b="1" dirty="0">
              <a:solidFill>
                <a:srgbClr val="FFC000"/>
              </a:solidFill>
              <a:latin typeface="Arial" charset="0"/>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3"/>
          <a:srcRect/>
          <a:stretch>
            <a:fillRect/>
          </a:stretch>
        </p:blipFill>
        <p:spPr bwMode="auto">
          <a:xfrm>
            <a:off x="0" y="0"/>
            <a:ext cx="9144000" cy="6845300"/>
          </a:xfrm>
          <a:prstGeom prst="rect">
            <a:avLst/>
          </a:prstGeom>
          <a:noFill/>
          <a:ln w="9525">
            <a:noFill/>
            <a:miter lim="800000"/>
            <a:headEnd/>
            <a:tailEnd/>
          </a:ln>
        </p:spPr>
      </p:pic>
      <p:cxnSp>
        <p:nvCxnSpPr>
          <p:cNvPr id="6" name="Прямая соединительная линия 5"/>
          <p:cNvCxnSpPr/>
          <p:nvPr/>
        </p:nvCxnSpPr>
        <p:spPr bwMode="auto">
          <a:xfrm>
            <a:off x="0" y="0"/>
            <a:ext cx="9144000" cy="6858000"/>
          </a:xfrm>
          <a:prstGeom prst="line">
            <a:avLst/>
          </a:prstGeom>
          <a:solidFill>
            <a:srgbClr val="00B8FF"/>
          </a:solidFill>
          <a:ln w="76200" cap="flat" cmpd="sng" algn="ctr">
            <a:solidFill>
              <a:srgbClr val="FF0000"/>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3"/>
          <a:srcRect/>
          <a:stretch>
            <a:fillRect/>
          </a:stretch>
        </p:blipFill>
        <p:spPr bwMode="auto">
          <a:xfrm>
            <a:off x="4763" y="14288"/>
            <a:ext cx="9139237" cy="6843712"/>
          </a:xfrm>
          <a:prstGeom prst="rect">
            <a:avLst/>
          </a:prstGeom>
          <a:noFill/>
          <a:ln w="9525">
            <a:noFill/>
            <a:miter lim="800000"/>
            <a:headEnd/>
            <a:tailEnd/>
          </a:ln>
        </p:spPr>
      </p:pic>
      <p:cxnSp>
        <p:nvCxnSpPr>
          <p:cNvPr id="3" name="Прямая соединительная линия 2"/>
          <p:cNvCxnSpPr/>
          <p:nvPr/>
        </p:nvCxnSpPr>
        <p:spPr bwMode="auto">
          <a:xfrm>
            <a:off x="0" y="0"/>
            <a:ext cx="9144000" cy="6858000"/>
          </a:xfrm>
          <a:prstGeom prst="line">
            <a:avLst/>
          </a:prstGeom>
          <a:solidFill>
            <a:srgbClr val="00B8FF"/>
          </a:solidFill>
          <a:ln w="76200" cap="flat" cmpd="sng" algn="ctr">
            <a:solidFill>
              <a:srgbClr val="FF0000"/>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Corbel"/>
        <a:ea typeface="DejaVu Sans"/>
        <a:cs typeface="DejaVu Sans"/>
      </a:majorFont>
      <a:minorFont>
        <a:latin typeface="Corbel"/>
        <a:ea typeface="DejaVu Sans"/>
        <a:cs typeface="DejaVu Sans"/>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orbel"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orbel"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Corbel"/>
        <a:ea typeface="DejaVu Sans"/>
        <a:cs typeface="DejaVu Sans"/>
      </a:majorFont>
      <a:minorFont>
        <a:latin typeface="Corbel"/>
        <a:ea typeface="DejaVu Sans"/>
        <a:cs typeface="DejaVu Sans"/>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orbel"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orbel"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Corbel"/>
        <a:ea typeface="DejaVu Sans"/>
        <a:cs typeface="DejaVu Sans"/>
      </a:majorFont>
      <a:minorFont>
        <a:latin typeface="Corbel"/>
        <a:ea typeface="DejaVu Sans"/>
        <a:cs typeface="DejaVu Sans"/>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orbel"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orbel"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Corbel"/>
        <a:ea typeface="DejaVu Sans"/>
        <a:cs typeface="DejaVu Sans"/>
      </a:majorFont>
      <a:minorFont>
        <a:latin typeface="Corbel"/>
        <a:ea typeface="DejaVu Sans"/>
        <a:cs typeface="DejaVu Sans"/>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orbel"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orbel"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Corbel"/>
        <a:ea typeface="DejaVu Sans"/>
        <a:cs typeface="DejaVu Sans"/>
      </a:majorFont>
      <a:minorFont>
        <a:latin typeface="Corbel"/>
        <a:ea typeface="DejaVu Sans"/>
        <a:cs typeface="DejaVu Sans"/>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orbel"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orbel"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Corbel"/>
        <a:ea typeface="DejaVu Sans"/>
        <a:cs typeface="DejaVu Sans"/>
      </a:majorFont>
      <a:minorFont>
        <a:latin typeface="Corbel"/>
        <a:ea typeface="DejaVu Sans"/>
        <a:cs typeface="DejaVu Sans"/>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orbel"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orbel"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Corbel"/>
        <a:ea typeface="DejaVu Sans"/>
        <a:cs typeface="DejaVu Sans"/>
      </a:majorFont>
      <a:minorFont>
        <a:latin typeface="Corbel"/>
        <a:ea typeface="DejaVu Sans"/>
        <a:cs typeface="DejaVu Sans"/>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orbel"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orbel" pitchFamily="32"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1261</TotalTime>
  <Words>1381</Words>
  <PresentationFormat>Экран (4:3)</PresentationFormat>
  <Paragraphs>182</Paragraphs>
  <Slides>24</Slides>
  <Notes>23</Notes>
  <HiddenSlides>0</HiddenSlides>
  <MMClips>0</MMClips>
  <ScaleCrop>false</ScaleCrop>
  <HeadingPairs>
    <vt:vector size="4" baseType="variant">
      <vt:variant>
        <vt:lpstr>Тема</vt:lpstr>
      </vt:variant>
      <vt:variant>
        <vt:i4>7</vt:i4>
      </vt:variant>
      <vt:variant>
        <vt:lpstr>Заголовки слайдов</vt:lpstr>
      </vt:variant>
      <vt:variant>
        <vt:i4>24</vt:i4>
      </vt:variant>
    </vt:vector>
  </HeadingPairs>
  <TitlesOfParts>
    <vt:vector size="31" baseType="lpstr">
      <vt:lpstr>Тема Office</vt:lpstr>
      <vt:lpstr>1_Тема Office</vt:lpstr>
      <vt:lpstr>2_Тема Office</vt:lpstr>
      <vt:lpstr>3_Тема Office</vt:lpstr>
      <vt:lpstr>4_Тема Office</vt:lpstr>
      <vt:lpstr>5_Тема Office</vt:lpstr>
      <vt:lpstr>6_Тема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Евгения</dc:creator>
  <cp:lastModifiedBy>Евгения</cp:lastModifiedBy>
  <cp:revision>113</cp:revision>
  <cp:lastPrinted>1601-01-01T00:00:00Z</cp:lastPrinted>
  <dcterms:created xsi:type="dcterms:W3CDTF">2014-08-30T03:20:38Z</dcterms:created>
  <dcterms:modified xsi:type="dcterms:W3CDTF">2015-03-05T20:50:48Z</dcterms:modified>
</cp:coreProperties>
</file>