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6" r:id="rId3"/>
    <p:sldId id="263" r:id="rId4"/>
    <p:sldId id="26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" y="33881"/>
            <a:ext cx="9234213" cy="682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1268760"/>
            <a:ext cx="64807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Весной 1847 года Толстой оставил учёбу в университете и уехал в доставшуюся ему по разделу Ясную Поляну.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49435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7" y="0"/>
            <a:ext cx="914919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93959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39952" y="0"/>
            <a:ext cx="50040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      в </a:t>
            </a:r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1849 году он впервые открыл </a:t>
            </a: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        </a:t>
            </a:r>
          </a:p>
          <a:p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         школу </a:t>
            </a:r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для крестьянских детей. 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33929"/>
            <a:ext cx="3456384" cy="2613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77875"/>
            <a:ext cx="37338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91265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" y="0"/>
            <a:ext cx="9145187" cy="746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36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31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Лев Николаевич Толстой.</dc:title>
  <cp:lastModifiedBy>Admin</cp:lastModifiedBy>
  <cp:revision>13</cp:revision>
  <dcterms:modified xsi:type="dcterms:W3CDTF">2015-03-05T15:33:01Z</dcterms:modified>
</cp:coreProperties>
</file>