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7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737" y="0"/>
            <a:ext cx="9153165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70871">
            <a:off x="729578" y="1416322"/>
            <a:ext cx="3328987" cy="1169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11527">
            <a:off x="4545440" y="883284"/>
            <a:ext cx="2352675" cy="333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73138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Происходил из дворянского рода </a:t>
            </a:r>
            <a:r>
              <a:rPr lang="ru-RU" dirty="0" smtClean="0"/>
              <a:t>Толстых.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9144000" cy="6091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3925" y="2564904"/>
            <a:ext cx="4754563" cy="2669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26827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6</Words>
  <Application>Microsoft Office PowerPoint</Application>
  <PresentationFormat>Экран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Происходил из дворянского рода Толстых.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Лев Николаевич Толстой.</dc:title>
  <cp:lastModifiedBy>Admin</cp:lastModifiedBy>
  <cp:revision>13</cp:revision>
  <dcterms:modified xsi:type="dcterms:W3CDTF">2015-03-05T15:30:00Z</dcterms:modified>
</cp:coreProperties>
</file>