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7" r:id="rId3"/>
    <p:sldId id="280" r:id="rId4"/>
    <p:sldId id="274" r:id="rId5"/>
    <p:sldId id="259" r:id="rId6"/>
    <p:sldId id="260" r:id="rId7"/>
    <p:sldId id="261" r:id="rId8"/>
    <p:sldId id="262" r:id="rId9"/>
    <p:sldId id="275" r:id="rId10"/>
    <p:sldId id="264" r:id="rId11"/>
    <p:sldId id="265" r:id="rId12"/>
    <p:sldId id="266" r:id="rId13"/>
    <p:sldId id="267" r:id="rId14"/>
    <p:sldId id="276" r:id="rId15"/>
    <p:sldId id="270" r:id="rId16"/>
    <p:sldId id="271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EE527-96D2-462F-9A20-74C5954DE12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AB209-5E3A-4BFF-9CBE-122CB6DD4F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Кошкин дом</a:t>
            </a:r>
            <a:endParaRPr lang="ru-RU" sz="8800" b="1" dirty="0"/>
          </a:p>
        </p:txBody>
      </p:sp>
      <p:pic>
        <p:nvPicPr>
          <p:cNvPr id="24578" name="Picture 2" descr="C:\Documents and Settings\User\Рабочий стол\кошкин дом = оформ\кошкин дом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70240"/>
            <a:ext cx="7858180" cy="527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кошкин дом = оформ\кошкин дом\nabor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0724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Documents and Settings\User\Рабочий стол\кошкин дом = оформ\кошкин дом\a76c04925827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960" y="285728"/>
            <a:ext cx="8357443" cy="6550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User\Рабочий стол\кошкин дом = оформ\кошкин дом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3365"/>
            <a:ext cx="8358245" cy="6317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кошкин дом = оформ\кошкин дом\phpv6geS0_5354d6c7e8d7b66b062edd2c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285728"/>
            <a:ext cx="836930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кошкин дом = оформ\кошкин дом\113845192_metel_i_zab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270" y="142852"/>
            <a:ext cx="8667010" cy="6502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Рабочий стол\кошкин дом = оформ\кошкин дом\181267-foxix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290"/>
            <a:ext cx="857250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User\Рабочий стол\кошкин дом = оформ\кошкин дом\скачанные файлы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23" y="357166"/>
            <a:ext cx="859677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User\Рабочий стол\кошкин дом = оформ\кошкин дом\th_0_689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621510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\Рабочий стол\кошкин дом = оформ\кошкин дом\355817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648904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ошкин дом = оформ\кошкин дом\21570_92789425_2423007_yarmar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5032"/>
            <a:ext cx="8429684" cy="6167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Documents and Settings\User\Рабочий стол\кошкин дом = оформ\2_reznoy_dom_ekaterinbu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1310"/>
            <a:ext cx="8643998" cy="6336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кошкин дом = оформ\кошкин дом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3182"/>
            <a:ext cx="8334572" cy="6242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кошкин дом = оформ\кошкин дом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\Рабочий стол\кошкин дом = оформ\кошкин дом\qFTmLPVZZ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4873"/>
            <a:ext cx="8643998" cy="6493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кошкин дом = оформ\кошкин дом\Bankoboev.Ru_ogon_v_kam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87502" y="571480"/>
            <a:ext cx="18288000" cy="6786610"/>
          </a:xfrm>
          <a:prstGeom prst="rect">
            <a:avLst/>
          </a:prstGeom>
          <a:noFill/>
        </p:spPr>
      </p:pic>
      <p:pic>
        <p:nvPicPr>
          <p:cNvPr id="3" name="Рисунок 2" descr="C:\Documents and Settings\User\Рабочий стол\кошкин дом = оформ\кошкин дом\Bankoboev.Ru_ogon_v_kamin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кошкин дом = оформ\кошкин дом\k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кошкин дом = оформ\кошкин дом\_metel-.-2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54" y="214290"/>
            <a:ext cx="8715482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</Words>
  <Application>Microsoft Office PowerPoint</Application>
  <PresentationFormat>Экран (4:3)</PresentationFormat>
  <Paragraphs>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Кошкин дом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Алексей</cp:lastModifiedBy>
  <cp:revision>22</cp:revision>
  <dcterms:created xsi:type="dcterms:W3CDTF">2015-02-12T05:43:20Z</dcterms:created>
  <dcterms:modified xsi:type="dcterms:W3CDTF">2015-03-05T07:15:30Z</dcterms:modified>
</cp:coreProperties>
</file>