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8" r:id="rId3"/>
    <p:sldId id="260" r:id="rId4"/>
    <p:sldId id="263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B2599-2FDD-4115-91FE-5342D8720802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28E61-4F03-4FFD-B83C-288354CF7D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634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28E61-4F03-4FFD-B83C-288354CF7DA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32812C-373E-4CDD-AD09-3DE54E3864F7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8EB1FA-5065-4D8F-84C9-26B85405371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648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i="1" dirty="0" smtClean="0"/>
              <a:t>Мой класс - моя семья»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8224" y="1556792"/>
            <a:ext cx="2160240" cy="1080120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</a:rPr>
              <a:t>8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 «Б» -   второй дом</a:t>
            </a:r>
          </a:p>
          <a:p>
            <a:endParaRPr lang="ru-RU" dirty="0"/>
          </a:p>
        </p:txBody>
      </p:sp>
      <p:pic>
        <p:nvPicPr>
          <p:cNvPr id="7" name="Рисунок 6" descr="IMG_76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908720"/>
            <a:ext cx="7056784" cy="5784304"/>
          </a:xfrm>
          <a:prstGeom prst="ellipse">
            <a:avLst/>
          </a:prstGeom>
          <a:ln w="63500" cap="rnd"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convex"/>
            <a:contourClr>
              <a:srgbClr val="333333"/>
            </a:contourClr>
          </a:sp3d>
        </p:spPr>
      </p:pic>
      <p:pic>
        <p:nvPicPr>
          <p:cNvPr id="5" name="Рисунок 4" descr="IMG_7684.JPG"/>
          <p:cNvPicPr>
            <a:picLocks noChangeAspect="1"/>
          </p:cNvPicPr>
          <p:nvPr/>
        </p:nvPicPr>
        <p:blipFill>
          <a:blip r:embed="rId4" cstate="print"/>
          <a:srcRect r="15455"/>
          <a:stretch>
            <a:fillRect/>
          </a:stretch>
        </p:blipFill>
        <p:spPr>
          <a:xfrm>
            <a:off x="5724128" y="3501008"/>
            <a:ext cx="3419872" cy="3240360"/>
          </a:xfrm>
          <a:prstGeom prst="ellipse">
            <a:avLst/>
          </a:prstGeom>
          <a:ln w="63500" cap="rnd">
            <a:solidFill>
              <a:schemeClr val="accent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очень веселый и дружный 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2060848"/>
            <a:ext cx="2736304" cy="2947257"/>
          </a:xfrm>
        </p:spPr>
        <p:txBody>
          <a:bodyPr>
            <a:normAutofit fontScale="92500" lnSpcReduction="10000"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НАШ ДЕВИЗ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2000" b="1" i="1" dirty="0" smtClean="0"/>
              <a:t>«Б»</a:t>
            </a:r>
            <a:r>
              <a:rPr lang="ru-RU" sz="2000" dirty="0" smtClean="0"/>
              <a:t> </a:t>
            </a:r>
            <a:r>
              <a:rPr lang="ru-RU" sz="1600" dirty="0" smtClean="0"/>
              <a:t>вторая в алфавите.</a:t>
            </a:r>
          </a:p>
          <a:p>
            <a:r>
              <a:rPr lang="ru-RU" sz="2000" b="1" i="1" dirty="0" smtClean="0"/>
              <a:t>8</a:t>
            </a:r>
            <a:r>
              <a:rPr lang="ru-RU" sz="1600" dirty="0" smtClean="0"/>
              <a:t> где-то позади.</a:t>
            </a:r>
          </a:p>
          <a:p>
            <a:r>
              <a:rPr lang="ru-RU" sz="1600" dirty="0" smtClean="0"/>
              <a:t>Но совместно,</a:t>
            </a:r>
          </a:p>
          <a:p>
            <a:r>
              <a:rPr lang="ru-RU" sz="1600" dirty="0" smtClean="0"/>
              <a:t>Будто в песне,</a:t>
            </a:r>
          </a:p>
          <a:p>
            <a:r>
              <a:rPr lang="ru-RU" sz="1600" dirty="0" smtClean="0"/>
              <a:t>Мы шагаем впереди.</a:t>
            </a:r>
          </a:p>
          <a:p>
            <a:r>
              <a:rPr lang="ru-RU" sz="1600" dirty="0" smtClean="0"/>
              <a:t>Победить нас невозможно,</a:t>
            </a:r>
          </a:p>
          <a:p>
            <a:r>
              <a:rPr lang="ru-RU" sz="1600" dirty="0" smtClean="0"/>
              <a:t>Обойти никак нельзя.</a:t>
            </a:r>
          </a:p>
          <a:p>
            <a:r>
              <a:rPr lang="ru-RU" sz="1600" dirty="0" smtClean="0"/>
              <a:t>Мы сильнее, мы смелее,</a:t>
            </a:r>
          </a:p>
          <a:p>
            <a:r>
              <a:rPr lang="ru-RU" sz="1600" dirty="0" smtClean="0"/>
              <a:t>Вместе мы одна семья</a:t>
            </a:r>
          </a:p>
          <a:p>
            <a:endParaRPr lang="ru-RU" dirty="0"/>
          </a:p>
        </p:txBody>
      </p:sp>
      <p:pic>
        <p:nvPicPr>
          <p:cNvPr id="7" name="Рисунок 6" descr="IMG_819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11" r="12511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846640" cy="394368"/>
          </a:xfrm>
        </p:spPr>
        <p:txBody>
          <a:bodyPr/>
          <a:lstStyle/>
          <a:p>
            <a:pPr algn="ctr"/>
            <a:r>
              <a:rPr lang="ru-RU" i="1" dirty="0" smtClean="0"/>
              <a:t>          </a:t>
            </a:r>
            <a:r>
              <a:rPr lang="ru-RU" b="1" i="1" dirty="0" smtClean="0"/>
              <a:t>В НИХ НАША СИЛА И МОЩЬ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124744"/>
            <a:ext cx="3105472" cy="51236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Но иногда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мы бываем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очень серьезными людьми!!!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IMG_819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2258483"/>
            <a:ext cx="5111750" cy="340783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8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/>
              <a:t>В НИХ НАША КРАСОТА И ОБОЯНИЕ</a:t>
            </a:r>
            <a:endParaRPr lang="ru-RU" sz="4000" i="1" dirty="0"/>
          </a:p>
        </p:txBody>
      </p:sp>
      <p:pic>
        <p:nvPicPr>
          <p:cNvPr id="4" name="Содержимое 3" descr="IMG_81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980728"/>
            <a:ext cx="8856984" cy="56166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 время ездим на экскурсии!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8435280" cy="659352"/>
          </a:xfrm>
        </p:spPr>
        <p:txBody>
          <a:bodyPr/>
          <a:lstStyle/>
          <a:p>
            <a:pPr algn="ctr"/>
            <a:r>
              <a:rPr lang="ru-RU" dirty="0" smtClean="0"/>
              <a:t>НАША МНОГОДЕТНАЯ ВТОРАЯ МАМА!!!!</a:t>
            </a:r>
            <a:endParaRPr lang="ru-RU" dirty="0"/>
          </a:p>
        </p:txBody>
      </p:sp>
      <p:pic>
        <p:nvPicPr>
          <p:cNvPr id="8" name="Содержимое 7" descr="IMG_653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46120" y="3162391"/>
            <a:ext cx="3888434" cy="2693459"/>
          </a:xfrm>
        </p:spPr>
      </p:pic>
      <p:pic>
        <p:nvPicPr>
          <p:cNvPr id="7" name="Содержимое 6" descr="IMG_653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851920" y="2564904"/>
            <a:ext cx="5112568" cy="35283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</a:t>
            </a:r>
            <a:r>
              <a:rPr lang="ru-RU" dirty="0" smtClean="0"/>
              <a:t>ы очень рады, что учимся в одном классе</a:t>
            </a:r>
            <a:r>
              <a:rPr lang="ru-RU" i="1" dirty="0" smtClean="0"/>
              <a:t>!!!</a:t>
            </a:r>
            <a:endParaRPr lang="ru-RU" i="1" dirty="0"/>
          </a:p>
        </p:txBody>
      </p:sp>
      <p:pic>
        <p:nvPicPr>
          <p:cNvPr id="4" name="Содержимое 3" descr="школа Юлька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6648" y="1935163"/>
            <a:ext cx="6430704" cy="43894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184</TotalTime>
  <Words>60</Words>
  <Application>Microsoft Office PowerPoint</Application>
  <PresentationFormat>Экран (4:3)</PresentationFormat>
  <Paragraphs>22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«Мой класс - моя семья»</vt:lpstr>
      <vt:lpstr> Мы очень веселый и дружный класс    </vt:lpstr>
      <vt:lpstr>          В НИХ НАША СИЛА И МОЩЬ</vt:lpstr>
      <vt:lpstr>В НИХ НАША КРАСОТА И ОБОЯНИЕ</vt:lpstr>
      <vt:lpstr>Все время ездим на экскурсии!</vt:lpstr>
      <vt:lpstr>Мы очень рады, что учимся в одном классе!!!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«Мой класс - моя семья»</dc:title>
  <dc:creator>Админ</dc:creator>
  <cp:lastModifiedBy>User</cp:lastModifiedBy>
  <cp:revision>28</cp:revision>
  <dcterms:created xsi:type="dcterms:W3CDTF">2013-09-23T15:29:22Z</dcterms:created>
  <dcterms:modified xsi:type="dcterms:W3CDTF">2015-03-05T19:27:28Z</dcterms:modified>
</cp:coreProperties>
</file>