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66" r:id="rId2"/>
    <p:sldId id="257" r:id="rId3"/>
    <p:sldId id="258" r:id="rId4"/>
    <p:sldId id="260" r:id="rId5"/>
    <p:sldId id="267" r:id="rId6"/>
    <p:sldId id="259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816" y="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  <p:sndAc>
          <p:stSnd>
            <p:snd r:embed="rId1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  <p:sndAc>
          <p:stSnd>
            <p:snd r:embed="rId1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  <p:sndAc>
          <p:stSnd>
            <p:snd r:embed="rId1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  <p:sndAc>
          <p:stSnd>
            <p:snd r:embed="rId1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  <p:sndAc>
          <p:stSnd>
            <p:snd r:embed="rId1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  <p:sndAc>
          <p:stSnd>
            <p:snd r:embed="rId1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  <p:sndAc>
          <p:stSnd>
            <p:snd r:embed="rId1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  <p:sndAc>
          <p:stSnd>
            <p:snd r:embed="rId1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  <p:sndAc>
          <p:stSnd>
            <p:snd r:embed="rId1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  <p:sndAc>
          <p:stSnd>
            <p:snd r:embed="rId1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  <p:sndAc>
          <p:stSnd>
            <p:snd r:embed="rId1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  <p:sndAc>
          <p:stSnd>
            <p:snd r:embed="rId13" name="chimes.wav"/>
          </p:stSnd>
        </p:sndAc>
      </p:transition>
    </mc:Choice>
    <mc:Fallback>
      <p:transition spd="slow">
        <p:fade/>
        <p:sndAc>
          <p:stSnd>
            <p:snd r:embed="rId1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g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098" y="332656"/>
            <a:ext cx="8863803" cy="5904656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88024" y="5013176"/>
            <a:ext cx="4104456" cy="1104528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sz="2200" b="1" dirty="0" smtClean="0">
                <a:solidFill>
                  <a:schemeClr val="bg1"/>
                </a:solidFill>
              </a:rPr>
              <a:t>Подготовила</a:t>
            </a:r>
            <a:r>
              <a:rPr lang="ru-RU" sz="2200" b="1" smtClean="0">
                <a:solidFill>
                  <a:schemeClr val="bg1"/>
                </a:solidFill>
              </a:rPr>
              <a:t>: </a:t>
            </a:r>
            <a:r>
              <a:rPr lang="ru-RU" sz="2200" b="1" smtClean="0">
                <a:solidFill>
                  <a:schemeClr val="bg1"/>
                </a:solidFill>
              </a:rPr>
              <a:t>учитель-логопед МАОУ НШ-ДС №72</a:t>
            </a:r>
            <a:endParaRPr lang="ru-RU" sz="2200" b="1" dirty="0" smtClean="0">
              <a:solidFill>
                <a:schemeClr val="bg1"/>
              </a:solidFill>
            </a:endParaRPr>
          </a:p>
          <a:p>
            <a:pPr algn="l"/>
            <a:r>
              <a:rPr lang="ru-RU" b="1" dirty="0" smtClean="0">
                <a:solidFill>
                  <a:schemeClr val="bg1"/>
                </a:solidFill>
              </a:rPr>
              <a:t>Тюрина Е В</a:t>
            </a:r>
            <a:endParaRPr lang="ru-RU" sz="2200" b="1" dirty="0" smtClean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17999" y="2204864"/>
            <a:ext cx="7128792" cy="1200329"/>
          </a:xfrm>
          <a:prstGeom prst="rect">
            <a:avLst/>
          </a:prstGeom>
          <a:noFill/>
          <a:scene3d>
            <a:camera prst="orthographicFront"/>
            <a:lightRig rig="glow" dir="tl">
              <a:rot lat="0" lon="0" rev="5400000"/>
            </a:lightRig>
          </a:scene3d>
          <a:sp3d>
            <a:bevelT w="139700" prst="cross"/>
          </a:sp3d>
        </p:spPr>
        <p:txBody>
          <a:bodyPr wrap="square" rtlCol="0">
            <a:spAutoFit/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60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Индивидуальное обследование звукопроизношения</a:t>
            </a:r>
            <a:endParaRPr lang="ru-RU" sz="3600" dirty="0">
              <a:ln w="1143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535409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  <p:sndAc>
          <p:stSnd>
            <p:snd r:embed="rId2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331640" y="764704"/>
            <a:ext cx="596938" cy="6463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/>
              <a:t>Л</a:t>
            </a:r>
            <a:endParaRPr lang="ru-RU" sz="3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399795" y="3933056"/>
            <a:ext cx="702436" cy="6463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/>
              <a:t>Ль</a:t>
            </a:r>
            <a:endParaRPr lang="ru-RU" sz="3600" b="1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094" y="1732630"/>
            <a:ext cx="2069804" cy="1552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2548" y="1732630"/>
            <a:ext cx="2143125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0586" y="1583914"/>
            <a:ext cx="1265866" cy="1726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5010" y="4547054"/>
            <a:ext cx="2473987" cy="1546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92417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  <p:sndAc>
          <p:stSnd>
            <p:snd r:embed="rId2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75656" y="1268760"/>
            <a:ext cx="637666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000" b="1" dirty="0" smtClean="0"/>
              <a:t>Х</a:t>
            </a:r>
            <a:endParaRPr lang="ru-RU" sz="4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283968" y="1268760"/>
            <a:ext cx="579227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000" b="1" dirty="0" smtClean="0"/>
              <a:t>К</a:t>
            </a:r>
            <a:endParaRPr lang="ru-RU" sz="4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7092280" y="1268760"/>
            <a:ext cx="566480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050" y="2423810"/>
            <a:ext cx="1783750" cy="214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2650" y="2634277"/>
            <a:ext cx="2567884" cy="17195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0" y="2733280"/>
            <a:ext cx="1805813" cy="1513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30013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  <p:sndAc>
          <p:stSnd>
            <p:snd r:embed="rId2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133729" y="496007"/>
            <a:ext cx="531994" cy="76944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400" b="1" dirty="0" smtClean="0"/>
              <a:t>С</a:t>
            </a:r>
            <a:endParaRPr lang="ru-RU" sz="4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133729" y="4033687"/>
            <a:ext cx="655949" cy="6463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3600" b="1" dirty="0" err="1" smtClean="0"/>
              <a:t>Сь</a:t>
            </a:r>
            <a:endParaRPr lang="ru-RU" sz="36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888" y="1604462"/>
            <a:ext cx="2004807" cy="177338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8207" y="1624456"/>
            <a:ext cx="1864759" cy="17925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199" y="1663564"/>
            <a:ext cx="2194283" cy="171428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4270220"/>
            <a:ext cx="2160240" cy="1620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64586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  <p:sndAc>
          <p:stSnd>
            <p:snd r:embed="rId2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089106" y="548680"/>
            <a:ext cx="578010" cy="6463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600" b="1" dirty="0"/>
              <a:t>З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47595" y="4128054"/>
            <a:ext cx="635110" cy="6463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3600" b="1" dirty="0" err="1" smtClean="0"/>
              <a:t>Зь</a:t>
            </a:r>
            <a:endParaRPr lang="ru-RU" sz="36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595" y="1569501"/>
            <a:ext cx="1664304" cy="166430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0436" y="4454631"/>
            <a:ext cx="2367708" cy="157847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59" y="1396927"/>
            <a:ext cx="2358883" cy="176916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1396927"/>
            <a:ext cx="1368152" cy="1769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7247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  <p:sndAc>
          <p:stSnd>
            <p:snd r:embed="rId2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1696" y="1398197"/>
            <a:ext cx="1605631" cy="192200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4113382"/>
            <a:ext cx="1849086" cy="18490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89774" y="513546"/>
            <a:ext cx="578000" cy="6463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/>
              <a:t>Ц</a:t>
            </a:r>
            <a:endParaRPr lang="ru-RU" sz="36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774" y="1471158"/>
            <a:ext cx="2465390" cy="1849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3493" y="1471158"/>
            <a:ext cx="1849042" cy="1849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334043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  <p:sndAc>
          <p:stSnd>
            <p:snd r:embed="rId2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383943" y="616446"/>
            <a:ext cx="595770" cy="66942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/>
              <a:t>Ч</a:t>
            </a:r>
            <a:endParaRPr lang="ru-RU" sz="36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709" y="1602856"/>
            <a:ext cx="2126573" cy="161104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326" y="1426552"/>
            <a:ext cx="1517360" cy="1764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602856"/>
            <a:ext cx="2239312" cy="1519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7395" y="3861048"/>
            <a:ext cx="1584963" cy="2377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495825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  <p:sndAc>
          <p:stSnd>
            <p:snd r:embed="rId2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223838" y="604817"/>
            <a:ext cx="720080" cy="6463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/>
              <a:t>Ш</a:t>
            </a:r>
            <a:endParaRPr lang="ru-RU" sz="36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3838" y="1539527"/>
            <a:ext cx="1870810" cy="2033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692457"/>
            <a:ext cx="2361092" cy="1727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698" y="1692457"/>
            <a:ext cx="2558307" cy="169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0339" y="4365104"/>
            <a:ext cx="2289043" cy="17167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05269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  <p:sndAc>
          <p:stSnd>
            <p:snd r:embed="rId2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8831" y="1441869"/>
            <a:ext cx="1658120" cy="165812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06799" y="559394"/>
            <a:ext cx="691892" cy="6463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/>
              <a:t>Ж</a:t>
            </a:r>
            <a:endParaRPr lang="ru-RU" sz="3600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451784"/>
            <a:ext cx="2461319" cy="1648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1" y="1355251"/>
            <a:ext cx="1227382" cy="1841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5494" y="3979876"/>
            <a:ext cx="3440395" cy="1932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66877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  <p:sndAc>
          <p:stSnd>
            <p:snd r:embed="rId2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192498" y="660716"/>
            <a:ext cx="790417" cy="6463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/>
              <a:t>Щ</a:t>
            </a:r>
            <a:endParaRPr lang="ru-RU" sz="3600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0527" y="4221088"/>
            <a:ext cx="2525477" cy="1683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701638"/>
            <a:ext cx="2256092" cy="1683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728287"/>
            <a:ext cx="1944216" cy="1657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2654" y="1728287"/>
            <a:ext cx="2209336" cy="1657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121297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  <p:sndAc>
          <p:stSnd>
            <p:snd r:embed="rId2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331640" y="431361"/>
            <a:ext cx="576064" cy="6463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/>
              <a:t>Р</a:t>
            </a:r>
            <a:endParaRPr lang="ru-RU" sz="3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360633" y="3825976"/>
            <a:ext cx="657552" cy="6463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3600" b="1" dirty="0" err="1" smtClean="0"/>
              <a:t>Рь</a:t>
            </a:r>
            <a:endParaRPr lang="ru-RU" sz="3600" b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429279"/>
            <a:ext cx="2857500" cy="138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268760"/>
            <a:ext cx="1801172" cy="1589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268759"/>
            <a:ext cx="2055526" cy="1541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7795" y="4149141"/>
            <a:ext cx="2601469" cy="2043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67930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  <p:sndAc>
          <p:stSnd>
            <p:snd r:embed="rId2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1760</TotalTime>
  <Words>29</Words>
  <Application>Microsoft Office PowerPoint</Application>
  <PresentationFormat>Экран (4:3)</PresentationFormat>
  <Paragraphs>19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Юлия</dc:creator>
  <cp:lastModifiedBy>ASUS</cp:lastModifiedBy>
  <cp:revision>34</cp:revision>
  <dcterms:created xsi:type="dcterms:W3CDTF">2013-10-26T14:43:34Z</dcterms:created>
  <dcterms:modified xsi:type="dcterms:W3CDTF">2014-10-15T20:02:43Z</dcterms:modified>
</cp:coreProperties>
</file>