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7" r:id="rId4"/>
    <p:sldId id="270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58" r:id="rId13"/>
    <p:sldId id="272" r:id="rId14"/>
    <p:sldId id="273" r:id="rId15"/>
    <p:sldId id="260" r:id="rId16"/>
    <p:sldId id="271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62" r:id="rId27"/>
    <p:sldId id="263" r:id="rId28"/>
    <p:sldId id="265" r:id="rId29"/>
    <p:sldId id="266" r:id="rId30"/>
    <p:sldId id="267" r:id="rId31"/>
    <p:sldId id="268" r:id="rId32"/>
    <p:sldId id="269" r:id="rId33"/>
    <p:sldId id="274" r:id="rId34"/>
    <p:sldId id="275" r:id="rId35"/>
    <p:sldId id="276" r:id="rId36"/>
    <p:sldId id="28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A8C34-0B62-49F6-A6E1-E1B4F93737E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3E09E-8DE1-4880-BDEB-C42B0E903631}" type="pres">
      <dgm:prSet presAssocID="{C45A8C34-0B62-49F6-A6E1-E1B4F93737E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FC6251-815F-4AE3-BF02-414361949126}" type="pres">
      <dgm:prSet presAssocID="{C45A8C34-0B62-49F6-A6E1-E1B4F93737E0}" presName="radial" presStyleCnt="0">
        <dgm:presLayoutVars>
          <dgm:animLvl val="ctr"/>
        </dgm:presLayoutVars>
      </dgm:prSet>
      <dgm:spPr/>
    </dgm:pt>
  </dgm:ptLst>
  <dgm:cxnLst>
    <dgm:cxn modelId="{BDA4DE2A-23FD-4B97-915C-928D4626033F}" type="presOf" srcId="{C45A8C34-0B62-49F6-A6E1-E1B4F93737E0}" destId="{9733E09E-8DE1-4880-BDEB-C42B0E903631}" srcOrd="0" destOrd="0" presId="urn:microsoft.com/office/officeart/2005/8/layout/radial3"/>
    <dgm:cxn modelId="{8391644A-290A-486E-BA84-7D73CA6AE311}" type="presParOf" srcId="{9733E09E-8DE1-4880-BDEB-C42B0E903631}" destId="{84FC6251-815F-4AE3-BF02-414361949126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8CABA5-0C41-4477-B952-022A85BD1B56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62EDED-D5FB-4868-B1F4-F3283A4A8C14}">
      <dgm:prSet phldrT="[Текст]" custT="1"/>
      <dgm:spPr/>
      <dgm:t>
        <a:bodyPr/>
        <a:lstStyle/>
        <a:p>
          <a:r>
            <a:rPr lang="ru-RU" sz="2400" dirty="0" smtClean="0"/>
            <a:t>Тяжесть нарушений развития</a:t>
          </a:r>
          <a:endParaRPr lang="ru-RU" sz="2400" dirty="0"/>
        </a:p>
      </dgm:t>
    </dgm:pt>
    <dgm:pt modelId="{9E3B1654-71BF-4C09-A15F-611460A4D213}" type="parTrans" cxnId="{68EB05BB-0013-4EE9-B240-9CBFFEABCAEB}">
      <dgm:prSet/>
      <dgm:spPr/>
      <dgm:t>
        <a:bodyPr/>
        <a:lstStyle/>
        <a:p>
          <a:endParaRPr lang="ru-RU" sz="2400"/>
        </a:p>
      </dgm:t>
    </dgm:pt>
    <dgm:pt modelId="{36F377DB-85EA-47FB-87C7-E236CB68EEB4}" type="sibTrans" cxnId="{68EB05BB-0013-4EE9-B240-9CBFFEABCAEB}">
      <dgm:prSet/>
      <dgm:spPr/>
      <dgm:t>
        <a:bodyPr/>
        <a:lstStyle/>
        <a:p>
          <a:endParaRPr lang="ru-RU" sz="2400"/>
        </a:p>
      </dgm:t>
    </dgm:pt>
    <dgm:pt modelId="{561913C7-2EED-49E7-8447-D54AB56B900A}">
      <dgm:prSet phldrT="[Текст]" custT="1"/>
      <dgm:spPr/>
      <dgm:t>
        <a:bodyPr/>
        <a:lstStyle/>
        <a:p>
          <a:r>
            <a:rPr lang="ru-RU" sz="2400" dirty="0" smtClean="0"/>
            <a:t>Наличие осложняющих факторов</a:t>
          </a:r>
          <a:endParaRPr lang="ru-RU" sz="2400" dirty="0"/>
        </a:p>
      </dgm:t>
    </dgm:pt>
    <dgm:pt modelId="{3DDB506F-662A-40FB-A774-5EC03E08CB73}" type="parTrans" cxnId="{29917ED3-ED8A-4E60-85A1-5F2DB02CFAC5}">
      <dgm:prSet/>
      <dgm:spPr/>
      <dgm:t>
        <a:bodyPr/>
        <a:lstStyle/>
        <a:p>
          <a:endParaRPr lang="ru-RU" sz="2400"/>
        </a:p>
      </dgm:t>
    </dgm:pt>
    <dgm:pt modelId="{86ECEF3F-7429-4AE0-8FFC-6122BDE40704}" type="sibTrans" cxnId="{29917ED3-ED8A-4E60-85A1-5F2DB02CFAC5}">
      <dgm:prSet/>
      <dgm:spPr/>
      <dgm:t>
        <a:bodyPr/>
        <a:lstStyle/>
        <a:p>
          <a:endParaRPr lang="ru-RU" sz="2400"/>
        </a:p>
      </dgm:t>
    </dgm:pt>
    <dgm:pt modelId="{27066CFE-6193-4F78-97A4-18A30058A8EA}">
      <dgm:prSet phldrT="[Текст]" custT="1"/>
      <dgm:spPr/>
      <dgm:t>
        <a:bodyPr/>
        <a:lstStyle/>
        <a:p>
          <a:r>
            <a:rPr lang="ru-RU" sz="2400" dirty="0" smtClean="0"/>
            <a:t>Позиция родителей</a:t>
          </a:r>
          <a:endParaRPr lang="ru-RU" sz="2400" dirty="0"/>
        </a:p>
      </dgm:t>
    </dgm:pt>
    <dgm:pt modelId="{BAEBC33C-C217-40BB-9E01-F5A36BCD4921}" type="parTrans" cxnId="{8BA0795F-E74D-443F-A8F0-094A8C5AF082}">
      <dgm:prSet/>
      <dgm:spPr/>
      <dgm:t>
        <a:bodyPr/>
        <a:lstStyle/>
        <a:p>
          <a:endParaRPr lang="ru-RU" sz="2400"/>
        </a:p>
      </dgm:t>
    </dgm:pt>
    <dgm:pt modelId="{EDBE6454-639D-4AF9-8CE4-312AB5CB4FC8}" type="sibTrans" cxnId="{8BA0795F-E74D-443F-A8F0-094A8C5AF082}">
      <dgm:prSet/>
      <dgm:spPr/>
      <dgm:t>
        <a:bodyPr/>
        <a:lstStyle/>
        <a:p>
          <a:endParaRPr lang="ru-RU" sz="2400"/>
        </a:p>
      </dgm:t>
    </dgm:pt>
    <dgm:pt modelId="{E134CFB2-08CA-4845-8076-176A4BD89804}">
      <dgm:prSet phldrT="[Текст]" custT="1"/>
      <dgm:spPr/>
      <dgm:t>
        <a:bodyPr/>
        <a:lstStyle/>
        <a:p>
          <a:r>
            <a:rPr lang="ru-RU" sz="2400" dirty="0" smtClean="0"/>
            <a:t>Место жительства</a:t>
          </a:r>
          <a:endParaRPr lang="ru-RU" sz="2400" dirty="0"/>
        </a:p>
      </dgm:t>
    </dgm:pt>
    <dgm:pt modelId="{1E675F96-137B-4989-A448-39F74B11152C}" type="parTrans" cxnId="{2CA79741-255D-4E33-9FF1-D45A4B880FA0}">
      <dgm:prSet/>
      <dgm:spPr/>
      <dgm:t>
        <a:bodyPr/>
        <a:lstStyle/>
        <a:p>
          <a:endParaRPr lang="ru-RU" sz="2400"/>
        </a:p>
      </dgm:t>
    </dgm:pt>
    <dgm:pt modelId="{241A6C9B-0862-47D0-83D6-AC7555A53C2A}" type="sibTrans" cxnId="{2CA79741-255D-4E33-9FF1-D45A4B880FA0}">
      <dgm:prSet/>
      <dgm:spPr/>
      <dgm:t>
        <a:bodyPr/>
        <a:lstStyle/>
        <a:p>
          <a:endParaRPr lang="ru-RU" sz="2400"/>
        </a:p>
      </dgm:t>
    </dgm:pt>
    <dgm:pt modelId="{60181CA2-0EF5-463B-9569-C6AAACA17DE2}" type="pres">
      <dgm:prSet presAssocID="{868CABA5-0C41-4477-B952-022A85BD1B5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37639C-5F82-4F2C-941C-32D36588721A}" type="pres">
      <dgm:prSet presAssocID="{868CABA5-0C41-4477-B952-022A85BD1B56}" presName="axisShape" presStyleLbl="bgShp" presStyleIdx="0" presStyleCnt="1"/>
      <dgm:spPr/>
    </dgm:pt>
    <dgm:pt modelId="{6546949F-2725-4FE7-BA40-9739CC7FF7D3}" type="pres">
      <dgm:prSet presAssocID="{868CABA5-0C41-4477-B952-022A85BD1B56}" presName="rect1" presStyleLbl="node1" presStyleIdx="0" presStyleCnt="4" custScaleX="124611" custScaleY="1059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48CA2-426A-4F0E-BDBC-9A6596069BF1}" type="pres">
      <dgm:prSet presAssocID="{868CABA5-0C41-4477-B952-022A85BD1B56}" presName="rect2" presStyleLbl="node1" presStyleIdx="1" presStyleCnt="4" custScaleX="127648" custScaleY="105922" custLinFactNeighborX="12478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48863-F7E9-4E16-AA6B-CAF6488D9FEE}" type="pres">
      <dgm:prSet presAssocID="{868CABA5-0C41-4477-B952-022A85BD1B56}" presName="rect3" presStyleLbl="node1" presStyleIdx="2" presStyleCnt="4" custScaleX="125096" custScaleY="101722" custLinFactNeighborX="-8617" custLinFactNeighborY="44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9D27C-6109-40C9-8789-665B3F5BB177}" type="pres">
      <dgm:prSet presAssocID="{868CABA5-0C41-4477-B952-022A85BD1B56}" presName="rect4" presStyleLbl="node1" presStyleIdx="3" presStyleCnt="4" custScaleX="127648" custScaleY="110582" custLinFactNeighborX="12478" custLinFactNeighborY="44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895316-9462-4FFA-B9A7-874251C5EBC3}" type="presOf" srcId="{5D62EDED-D5FB-4868-B1F4-F3283A4A8C14}" destId="{6546949F-2725-4FE7-BA40-9739CC7FF7D3}" srcOrd="0" destOrd="0" presId="urn:microsoft.com/office/officeart/2005/8/layout/matrix2"/>
    <dgm:cxn modelId="{929784AF-DC20-4A48-ADBE-1CC4F7B0F676}" type="presOf" srcId="{561913C7-2EED-49E7-8447-D54AB56B900A}" destId="{ECE48CA2-426A-4F0E-BDBC-9A6596069BF1}" srcOrd="0" destOrd="0" presId="urn:microsoft.com/office/officeart/2005/8/layout/matrix2"/>
    <dgm:cxn modelId="{29917ED3-ED8A-4E60-85A1-5F2DB02CFAC5}" srcId="{868CABA5-0C41-4477-B952-022A85BD1B56}" destId="{561913C7-2EED-49E7-8447-D54AB56B900A}" srcOrd="1" destOrd="0" parTransId="{3DDB506F-662A-40FB-A774-5EC03E08CB73}" sibTransId="{86ECEF3F-7429-4AE0-8FFC-6122BDE40704}"/>
    <dgm:cxn modelId="{2CA79741-255D-4E33-9FF1-D45A4B880FA0}" srcId="{868CABA5-0C41-4477-B952-022A85BD1B56}" destId="{E134CFB2-08CA-4845-8076-176A4BD89804}" srcOrd="3" destOrd="0" parTransId="{1E675F96-137B-4989-A448-39F74B11152C}" sibTransId="{241A6C9B-0862-47D0-83D6-AC7555A53C2A}"/>
    <dgm:cxn modelId="{02570918-83A0-4443-A405-1EB776E816C5}" type="presOf" srcId="{868CABA5-0C41-4477-B952-022A85BD1B56}" destId="{60181CA2-0EF5-463B-9569-C6AAACA17DE2}" srcOrd="0" destOrd="0" presId="urn:microsoft.com/office/officeart/2005/8/layout/matrix2"/>
    <dgm:cxn modelId="{8BA0795F-E74D-443F-A8F0-094A8C5AF082}" srcId="{868CABA5-0C41-4477-B952-022A85BD1B56}" destId="{27066CFE-6193-4F78-97A4-18A30058A8EA}" srcOrd="2" destOrd="0" parTransId="{BAEBC33C-C217-40BB-9E01-F5A36BCD4921}" sibTransId="{EDBE6454-639D-4AF9-8CE4-312AB5CB4FC8}"/>
    <dgm:cxn modelId="{F8167E25-26E9-4112-86A4-E538D096FA01}" type="presOf" srcId="{E134CFB2-08CA-4845-8076-176A4BD89804}" destId="{E729D27C-6109-40C9-8789-665B3F5BB177}" srcOrd="0" destOrd="0" presId="urn:microsoft.com/office/officeart/2005/8/layout/matrix2"/>
    <dgm:cxn modelId="{68EB05BB-0013-4EE9-B240-9CBFFEABCAEB}" srcId="{868CABA5-0C41-4477-B952-022A85BD1B56}" destId="{5D62EDED-D5FB-4868-B1F4-F3283A4A8C14}" srcOrd="0" destOrd="0" parTransId="{9E3B1654-71BF-4C09-A15F-611460A4D213}" sibTransId="{36F377DB-85EA-47FB-87C7-E236CB68EEB4}"/>
    <dgm:cxn modelId="{3BF3E9E9-8994-4ABE-BC3E-8654F4585C2E}" type="presOf" srcId="{27066CFE-6193-4F78-97A4-18A30058A8EA}" destId="{66748863-F7E9-4E16-AA6B-CAF6488D9FEE}" srcOrd="0" destOrd="0" presId="urn:microsoft.com/office/officeart/2005/8/layout/matrix2"/>
    <dgm:cxn modelId="{7F106DA9-33AF-42D9-9BCB-9D7451C0CC1C}" type="presParOf" srcId="{60181CA2-0EF5-463B-9569-C6AAACA17DE2}" destId="{5637639C-5F82-4F2C-941C-32D36588721A}" srcOrd="0" destOrd="0" presId="urn:microsoft.com/office/officeart/2005/8/layout/matrix2"/>
    <dgm:cxn modelId="{F70FB650-0888-4B62-AE33-93CE519D7BC0}" type="presParOf" srcId="{60181CA2-0EF5-463B-9569-C6AAACA17DE2}" destId="{6546949F-2725-4FE7-BA40-9739CC7FF7D3}" srcOrd="1" destOrd="0" presId="urn:microsoft.com/office/officeart/2005/8/layout/matrix2"/>
    <dgm:cxn modelId="{61BEA5CD-BA22-49D4-9331-46574BEF5026}" type="presParOf" srcId="{60181CA2-0EF5-463B-9569-C6AAACA17DE2}" destId="{ECE48CA2-426A-4F0E-BDBC-9A6596069BF1}" srcOrd="2" destOrd="0" presId="urn:microsoft.com/office/officeart/2005/8/layout/matrix2"/>
    <dgm:cxn modelId="{24F3937B-1BE8-4F53-8EEA-4A37C758A45B}" type="presParOf" srcId="{60181CA2-0EF5-463B-9569-C6AAACA17DE2}" destId="{66748863-F7E9-4E16-AA6B-CAF6488D9FEE}" srcOrd="3" destOrd="0" presId="urn:microsoft.com/office/officeart/2005/8/layout/matrix2"/>
    <dgm:cxn modelId="{CCC6625A-769B-4343-AD42-A2E74CDE1458}" type="presParOf" srcId="{60181CA2-0EF5-463B-9569-C6AAACA17DE2}" destId="{E729D27C-6109-40C9-8789-665B3F5BB17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5A8C34-0B62-49F6-A6E1-E1B4F93737E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3E09E-8DE1-4880-BDEB-C42B0E903631}" type="pres">
      <dgm:prSet presAssocID="{C45A8C34-0B62-49F6-A6E1-E1B4F93737E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FC6251-815F-4AE3-BF02-414361949126}" type="pres">
      <dgm:prSet presAssocID="{C45A8C34-0B62-49F6-A6E1-E1B4F93737E0}" presName="radial" presStyleCnt="0">
        <dgm:presLayoutVars>
          <dgm:animLvl val="ctr"/>
        </dgm:presLayoutVars>
      </dgm:prSet>
      <dgm:spPr/>
    </dgm:pt>
  </dgm:ptLst>
  <dgm:cxnLst>
    <dgm:cxn modelId="{A0BC6370-4D3C-4247-A1EF-6EBEB29C6C1B}" type="presOf" srcId="{C45A8C34-0B62-49F6-A6E1-E1B4F93737E0}" destId="{9733E09E-8DE1-4880-BDEB-C42B0E903631}" srcOrd="0" destOrd="0" presId="urn:microsoft.com/office/officeart/2005/8/layout/radial3"/>
    <dgm:cxn modelId="{7587CAC4-B463-4182-9E89-C4C2C911346A}" type="presParOf" srcId="{9733E09E-8DE1-4880-BDEB-C42B0E903631}" destId="{84FC6251-815F-4AE3-BF02-414361949126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B5F9E9-C833-44C1-ABF6-57E6F55F7FE6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4B8677-9C8E-4219-9441-D46F22C25EA0}">
      <dgm:prSet phldrT="[Текст]"/>
      <dgm:spPr/>
      <dgm:t>
        <a:bodyPr/>
        <a:lstStyle/>
        <a:p>
          <a:r>
            <a:rPr lang="ru-RU" dirty="0" smtClean="0"/>
            <a:t>Формы обучения</a:t>
          </a:r>
          <a:endParaRPr lang="ru-RU" dirty="0"/>
        </a:p>
      </dgm:t>
    </dgm:pt>
    <dgm:pt modelId="{8878BC10-633D-4A8A-9D2E-6A163D5FF59B}" type="parTrans" cxnId="{9B24B1E5-8114-4865-8C11-D39D6862368E}">
      <dgm:prSet/>
      <dgm:spPr/>
      <dgm:t>
        <a:bodyPr/>
        <a:lstStyle/>
        <a:p>
          <a:endParaRPr lang="ru-RU"/>
        </a:p>
      </dgm:t>
    </dgm:pt>
    <dgm:pt modelId="{1AAE5614-D006-4019-AF4A-BDD39A7B0075}" type="sibTrans" cxnId="{9B24B1E5-8114-4865-8C11-D39D6862368E}">
      <dgm:prSet/>
      <dgm:spPr/>
      <dgm:t>
        <a:bodyPr/>
        <a:lstStyle/>
        <a:p>
          <a:endParaRPr lang="ru-RU"/>
        </a:p>
      </dgm:t>
    </dgm:pt>
    <dgm:pt modelId="{641B4A75-C727-4241-B473-00EF3771BCC6}">
      <dgm:prSet phldrT="[Текст]" custT="1"/>
      <dgm:spPr/>
      <dgm:t>
        <a:bodyPr/>
        <a:lstStyle/>
        <a:p>
          <a:r>
            <a:rPr lang="ru-RU" sz="3600" dirty="0" smtClean="0"/>
            <a:t>Специальные</a:t>
          </a:r>
        </a:p>
        <a:p>
          <a:r>
            <a:rPr lang="ru-RU" sz="3600" dirty="0" smtClean="0"/>
            <a:t>классы </a:t>
          </a:r>
          <a:endParaRPr lang="ru-RU" sz="3600" dirty="0"/>
        </a:p>
      </dgm:t>
    </dgm:pt>
    <dgm:pt modelId="{C1AB33FE-9B97-4207-96CB-D5DE6E7187F8}" type="parTrans" cxnId="{C49A8427-B0B8-49F6-B464-17BF6163C5C6}">
      <dgm:prSet/>
      <dgm:spPr/>
      <dgm:t>
        <a:bodyPr/>
        <a:lstStyle/>
        <a:p>
          <a:endParaRPr lang="ru-RU"/>
        </a:p>
      </dgm:t>
    </dgm:pt>
    <dgm:pt modelId="{DB93E6CC-0A44-4880-A56A-98763DB63CDF}" type="sibTrans" cxnId="{C49A8427-B0B8-49F6-B464-17BF6163C5C6}">
      <dgm:prSet/>
      <dgm:spPr/>
      <dgm:t>
        <a:bodyPr/>
        <a:lstStyle/>
        <a:p>
          <a:endParaRPr lang="ru-RU"/>
        </a:p>
      </dgm:t>
    </dgm:pt>
    <dgm:pt modelId="{69962D81-60A0-4BCA-B6FB-B1EC34D2D3CA}">
      <dgm:prSet phldrT="[Текст]" custT="1"/>
      <dgm:spPr/>
      <dgm:t>
        <a:bodyPr/>
        <a:lstStyle/>
        <a:p>
          <a:r>
            <a:rPr lang="ru-RU" sz="2800" dirty="0" err="1" smtClean="0"/>
            <a:t>Индиви</a:t>
          </a:r>
          <a:r>
            <a:rPr lang="ru-RU" sz="2800" dirty="0" smtClean="0"/>
            <a:t>-</a:t>
          </a:r>
        </a:p>
        <a:p>
          <a:r>
            <a:rPr lang="ru-RU" sz="2800" dirty="0" smtClean="0"/>
            <a:t>дуальное</a:t>
          </a:r>
        </a:p>
        <a:p>
          <a:r>
            <a:rPr lang="ru-RU" sz="3200" dirty="0" smtClean="0"/>
            <a:t>обучение с  </a:t>
          </a:r>
          <a:r>
            <a:rPr lang="ru-RU" sz="3200" dirty="0" err="1" smtClean="0"/>
            <a:t>посеще-нием</a:t>
          </a:r>
          <a:endParaRPr lang="ru-RU" sz="3200" dirty="0" smtClean="0"/>
        </a:p>
        <a:p>
          <a:r>
            <a:rPr lang="ru-RU" sz="3200" dirty="0" smtClean="0"/>
            <a:t>школы</a:t>
          </a:r>
        </a:p>
        <a:p>
          <a:endParaRPr lang="ru-RU" sz="2200" dirty="0"/>
        </a:p>
      </dgm:t>
    </dgm:pt>
    <dgm:pt modelId="{05DA8F96-AE42-4E93-9AC0-BA3A0503A7EF}" type="parTrans" cxnId="{2EAC54FE-BC7A-4FB4-8F3F-8A56EF5DAB1A}">
      <dgm:prSet/>
      <dgm:spPr/>
      <dgm:t>
        <a:bodyPr/>
        <a:lstStyle/>
        <a:p>
          <a:endParaRPr lang="ru-RU"/>
        </a:p>
      </dgm:t>
    </dgm:pt>
    <dgm:pt modelId="{8503227F-62C5-49E2-ACBF-375E03648B18}" type="sibTrans" cxnId="{2EAC54FE-BC7A-4FB4-8F3F-8A56EF5DAB1A}">
      <dgm:prSet/>
      <dgm:spPr/>
      <dgm:t>
        <a:bodyPr/>
        <a:lstStyle/>
        <a:p>
          <a:endParaRPr lang="ru-RU"/>
        </a:p>
      </dgm:t>
    </dgm:pt>
    <dgm:pt modelId="{FC1AE089-BC60-4E44-9286-459EC1DF00F8}">
      <dgm:prSet phldrT="[Текст]" custT="1"/>
      <dgm:spPr/>
      <dgm:t>
        <a:bodyPr/>
        <a:lstStyle/>
        <a:p>
          <a:r>
            <a:rPr lang="ru-RU" sz="3600" dirty="0" err="1" smtClean="0"/>
            <a:t>Индиви</a:t>
          </a:r>
          <a:r>
            <a:rPr lang="ru-RU" sz="3600" dirty="0" smtClean="0"/>
            <a:t>-</a:t>
          </a:r>
        </a:p>
        <a:p>
          <a:r>
            <a:rPr lang="ru-RU" sz="3600" dirty="0" smtClean="0"/>
            <a:t>дуальное</a:t>
          </a:r>
        </a:p>
        <a:p>
          <a:r>
            <a:rPr lang="ru-RU" sz="3600" dirty="0" smtClean="0"/>
            <a:t> обучение на дому</a:t>
          </a:r>
          <a:endParaRPr lang="ru-RU" sz="3600" dirty="0"/>
        </a:p>
      </dgm:t>
    </dgm:pt>
    <dgm:pt modelId="{19FEA14F-A734-40C7-9177-8CBC40624372}" type="parTrans" cxnId="{65FCA07A-D6A4-4CB6-B8CC-D5CE7D4DB6FC}">
      <dgm:prSet/>
      <dgm:spPr/>
      <dgm:t>
        <a:bodyPr/>
        <a:lstStyle/>
        <a:p>
          <a:endParaRPr lang="ru-RU"/>
        </a:p>
      </dgm:t>
    </dgm:pt>
    <dgm:pt modelId="{4D98B057-730D-46D8-9DE4-F6F686E67E79}" type="sibTrans" cxnId="{65FCA07A-D6A4-4CB6-B8CC-D5CE7D4DB6FC}">
      <dgm:prSet/>
      <dgm:spPr/>
      <dgm:t>
        <a:bodyPr/>
        <a:lstStyle/>
        <a:p>
          <a:endParaRPr lang="ru-RU"/>
        </a:p>
      </dgm:t>
    </dgm:pt>
    <dgm:pt modelId="{E73EC4F9-37DC-4D63-9496-903F6D97DD33}" type="pres">
      <dgm:prSet presAssocID="{14B5F9E9-C833-44C1-ABF6-57E6F55F7FE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18C0E4-8D1E-4CF0-A793-68BC5F97A404}" type="pres">
      <dgm:prSet presAssocID="{184B8677-9C8E-4219-9441-D46F22C25EA0}" presName="roof" presStyleLbl="dkBgShp" presStyleIdx="0" presStyleCnt="2"/>
      <dgm:spPr/>
      <dgm:t>
        <a:bodyPr/>
        <a:lstStyle/>
        <a:p>
          <a:endParaRPr lang="ru-RU"/>
        </a:p>
      </dgm:t>
    </dgm:pt>
    <dgm:pt modelId="{8FA84444-E74F-47DC-AE26-2A7F27983568}" type="pres">
      <dgm:prSet presAssocID="{184B8677-9C8E-4219-9441-D46F22C25EA0}" presName="pillars" presStyleCnt="0"/>
      <dgm:spPr/>
    </dgm:pt>
    <dgm:pt modelId="{B40E2061-F6BD-46CE-969C-B5ABF1DEDA8F}" type="pres">
      <dgm:prSet presAssocID="{184B8677-9C8E-4219-9441-D46F22C25EA0}" presName="pillar1" presStyleLbl="node1" presStyleIdx="0" presStyleCnt="3" custLinFactNeighborX="-3180" custLinFactNeighborY="-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13BD1-A03F-46C9-8D92-EACA156659F6}" type="pres">
      <dgm:prSet presAssocID="{69962D81-60A0-4BCA-B6FB-B1EC34D2D3CA}" presName="pillarX" presStyleLbl="node1" presStyleIdx="1" presStyleCnt="3" custLinFactNeighborX="-49" custLinFactNeighborY="-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11266-52AC-441F-BE3F-B69A8DD3F9F8}" type="pres">
      <dgm:prSet presAssocID="{FC1AE089-BC60-4E44-9286-459EC1DF00F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9696-DBA4-466C-BF23-BD77EE77AD51}" type="pres">
      <dgm:prSet presAssocID="{184B8677-9C8E-4219-9441-D46F22C25EA0}" presName="base" presStyleLbl="dkBgShp" presStyleIdx="1" presStyleCnt="2" custFlipVert="0" custScaleY="100001" custLinFactNeighborX="1010" custLinFactNeighborY="26740"/>
      <dgm:spPr/>
    </dgm:pt>
  </dgm:ptLst>
  <dgm:cxnLst>
    <dgm:cxn modelId="{9B24B1E5-8114-4865-8C11-D39D6862368E}" srcId="{14B5F9E9-C833-44C1-ABF6-57E6F55F7FE6}" destId="{184B8677-9C8E-4219-9441-D46F22C25EA0}" srcOrd="0" destOrd="0" parTransId="{8878BC10-633D-4A8A-9D2E-6A163D5FF59B}" sibTransId="{1AAE5614-D006-4019-AF4A-BDD39A7B0075}"/>
    <dgm:cxn modelId="{C49A8427-B0B8-49F6-B464-17BF6163C5C6}" srcId="{184B8677-9C8E-4219-9441-D46F22C25EA0}" destId="{641B4A75-C727-4241-B473-00EF3771BCC6}" srcOrd="0" destOrd="0" parTransId="{C1AB33FE-9B97-4207-96CB-D5DE6E7187F8}" sibTransId="{DB93E6CC-0A44-4880-A56A-98763DB63CDF}"/>
    <dgm:cxn modelId="{2EAC54FE-BC7A-4FB4-8F3F-8A56EF5DAB1A}" srcId="{184B8677-9C8E-4219-9441-D46F22C25EA0}" destId="{69962D81-60A0-4BCA-B6FB-B1EC34D2D3CA}" srcOrd="1" destOrd="0" parTransId="{05DA8F96-AE42-4E93-9AC0-BA3A0503A7EF}" sibTransId="{8503227F-62C5-49E2-ACBF-375E03648B18}"/>
    <dgm:cxn modelId="{7786161F-656B-43AB-95A5-86F939229EA3}" type="presOf" srcId="{FC1AE089-BC60-4E44-9286-459EC1DF00F8}" destId="{9A411266-52AC-441F-BE3F-B69A8DD3F9F8}" srcOrd="0" destOrd="0" presId="urn:microsoft.com/office/officeart/2005/8/layout/hList3"/>
    <dgm:cxn modelId="{65FCA07A-D6A4-4CB6-B8CC-D5CE7D4DB6FC}" srcId="{184B8677-9C8E-4219-9441-D46F22C25EA0}" destId="{FC1AE089-BC60-4E44-9286-459EC1DF00F8}" srcOrd="2" destOrd="0" parTransId="{19FEA14F-A734-40C7-9177-8CBC40624372}" sibTransId="{4D98B057-730D-46D8-9DE4-F6F686E67E79}"/>
    <dgm:cxn modelId="{1B7D4E83-D70B-40B1-A619-1879334DB3BA}" type="presOf" srcId="{14B5F9E9-C833-44C1-ABF6-57E6F55F7FE6}" destId="{E73EC4F9-37DC-4D63-9496-903F6D97DD33}" srcOrd="0" destOrd="0" presId="urn:microsoft.com/office/officeart/2005/8/layout/hList3"/>
    <dgm:cxn modelId="{64966FA0-C202-4E86-8553-12A06325CDA4}" type="presOf" srcId="{69962D81-60A0-4BCA-B6FB-B1EC34D2D3CA}" destId="{76813BD1-A03F-46C9-8D92-EACA156659F6}" srcOrd="0" destOrd="0" presId="urn:microsoft.com/office/officeart/2005/8/layout/hList3"/>
    <dgm:cxn modelId="{EFA13F6E-C23F-4AD1-BA2A-F33C183B0ED9}" type="presOf" srcId="{641B4A75-C727-4241-B473-00EF3771BCC6}" destId="{B40E2061-F6BD-46CE-969C-B5ABF1DEDA8F}" srcOrd="0" destOrd="0" presId="urn:microsoft.com/office/officeart/2005/8/layout/hList3"/>
    <dgm:cxn modelId="{3FB8524B-686A-4450-B055-AA23B63B4ECD}" type="presOf" srcId="{184B8677-9C8E-4219-9441-D46F22C25EA0}" destId="{F818C0E4-8D1E-4CF0-A793-68BC5F97A404}" srcOrd="0" destOrd="0" presId="urn:microsoft.com/office/officeart/2005/8/layout/hList3"/>
    <dgm:cxn modelId="{61D2FC04-54E1-4339-8453-9070CF0D8FAA}" type="presParOf" srcId="{E73EC4F9-37DC-4D63-9496-903F6D97DD33}" destId="{F818C0E4-8D1E-4CF0-A793-68BC5F97A404}" srcOrd="0" destOrd="0" presId="urn:microsoft.com/office/officeart/2005/8/layout/hList3"/>
    <dgm:cxn modelId="{AD33946E-3828-4E09-B22A-1E9667565B98}" type="presParOf" srcId="{E73EC4F9-37DC-4D63-9496-903F6D97DD33}" destId="{8FA84444-E74F-47DC-AE26-2A7F27983568}" srcOrd="1" destOrd="0" presId="urn:microsoft.com/office/officeart/2005/8/layout/hList3"/>
    <dgm:cxn modelId="{5DF9B422-1D89-437E-BEBD-CE127E0815FE}" type="presParOf" srcId="{8FA84444-E74F-47DC-AE26-2A7F27983568}" destId="{B40E2061-F6BD-46CE-969C-B5ABF1DEDA8F}" srcOrd="0" destOrd="0" presId="urn:microsoft.com/office/officeart/2005/8/layout/hList3"/>
    <dgm:cxn modelId="{7190995B-2494-442A-9BF8-893CE7ECD434}" type="presParOf" srcId="{8FA84444-E74F-47DC-AE26-2A7F27983568}" destId="{76813BD1-A03F-46C9-8D92-EACA156659F6}" srcOrd="1" destOrd="0" presId="urn:microsoft.com/office/officeart/2005/8/layout/hList3"/>
    <dgm:cxn modelId="{FB1172C1-D739-4375-8F3C-465767D59670}" type="presParOf" srcId="{8FA84444-E74F-47DC-AE26-2A7F27983568}" destId="{9A411266-52AC-441F-BE3F-B69A8DD3F9F8}" srcOrd="2" destOrd="0" presId="urn:microsoft.com/office/officeart/2005/8/layout/hList3"/>
    <dgm:cxn modelId="{299105D8-5385-4560-A4D3-A72852A7D2C1}" type="presParOf" srcId="{E73EC4F9-37DC-4D63-9496-903F6D97DD33}" destId="{B1B29696-DBA4-466C-BF23-BD77EE77AD5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7CBA47-99EA-48DB-8B38-18C5B33AF6F8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8ED75E-3F99-4F1F-BD38-39A0F1CEB9A1}">
      <dgm:prSet phldrT="[Текст]"/>
      <dgm:spPr/>
      <dgm:t>
        <a:bodyPr/>
        <a:lstStyle/>
        <a:p>
          <a:r>
            <a:rPr lang="ru-RU" dirty="0" smtClean="0"/>
            <a:t>Возможный результат</a:t>
          </a:r>
          <a:endParaRPr lang="ru-RU" dirty="0"/>
        </a:p>
      </dgm:t>
    </dgm:pt>
    <dgm:pt modelId="{EDC35ADC-8174-4282-A428-E67343C65729}" type="parTrans" cxnId="{CDC74549-EB06-448A-A23C-7DBAA5BC0DF1}">
      <dgm:prSet/>
      <dgm:spPr/>
      <dgm:t>
        <a:bodyPr/>
        <a:lstStyle/>
        <a:p>
          <a:endParaRPr lang="ru-RU"/>
        </a:p>
      </dgm:t>
    </dgm:pt>
    <dgm:pt modelId="{DDF181FE-7C37-427A-9D98-F14BE3E5FE0E}" type="sibTrans" cxnId="{CDC74549-EB06-448A-A23C-7DBAA5BC0DF1}">
      <dgm:prSet/>
      <dgm:spPr/>
      <dgm:t>
        <a:bodyPr/>
        <a:lstStyle/>
        <a:p>
          <a:endParaRPr lang="ru-RU"/>
        </a:p>
      </dgm:t>
    </dgm:pt>
    <dgm:pt modelId="{C4644920-E762-437A-96A7-D67D5368FAD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Специальная индивидуальная образовательная программа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9826F70-65D7-4C31-8AFF-10C4BFE1E96B}" type="parTrans" cxnId="{65169F7A-D6F8-4236-9539-5F5F062EFC93}">
      <dgm:prSet/>
      <dgm:spPr/>
      <dgm:t>
        <a:bodyPr/>
        <a:lstStyle/>
        <a:p>
          <a:endParaRPr lang="ru-RU"/>
        </a:p>
      </dgm:t>
    </dgm:pt>
    <dgm:pt modelId="{070EC04D-9C98-405A-945A-69CA710E10C3}" type="sibTrans" cxnId="{65169F7A-D6F8-4236-9539-5F5F062EFC93}">
      <dgm:prSet/>
      <dgm:spPr/>
      <dgm:t>
        <a:bodyPr/>
        <a:lstStyle/>
        <a:p>
          <a:endParaRPr lang="ru-RU"/>
        </a:p>
      </dgm:t>
    </dgm:pt>
    <dgm:pt modelId="{454CAA96-42AB-429B-AD6B-24872F72BDA0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Условия реализации специальных образовательных программ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1603357-4919-4604-BA78-098B0C1978D6}" type="parTrans" cxnId="{D841B51C-EAAF-4663-9ECD-42716D7D6EAB}">
      <dgm:prSet/>
      <dgm:spPr/>
      <dgm:t>
        <a:bodyPr/>
        <a:lstStyle/>
        <a:p>
          <a:endParaRPr lang="ru-RU"/>
        </a:p>
      </dgm:t>
    </dgm:pt>
    <dgm:pt modelId="{AC3FC4BC-9054-4711-A08B-4C3E27816689}" type="sibTrans" cxnId="{D841B51C-EAAF-4663-9ECD-42716D7D6EAB}">
      <dgm:prSet/>
      <dgm:spPr/>
      <dgm:t>
        <a:bodyPr/>
        <a:lstStyle/>
        <a:p>
          <a:endParaRPr lang="ru-RU"/>
        </a:p>
      </dgm:t>
    </dgm:pt>
    <dgm:pt modelId="{5E551EE5-249D-422F-914F-78B0BE1D7F18}">
      <dgm:prSet phldrT="[Текст]"/>
      <dgm:spPr/>
      <dgm:t>
        <a:bodyPr/>
        <a:lstStyle/>
        <a:p>
          <a:r>
            <a:rPr lang="ru-RU" dirty="0" smtClean="0"/>
            <a:t>Стандартизация</a:t>
          </a:r>
          <a:endParaRPr lang="ru-RU" dirty="0"/>
        </a:p>
      </dgm:t>
    </dgm:pt>
    <dgm:pt modelId="{A5C22028-A856-4E79-B4D6-D89C3C7A39AC}" type="sibTrans" cxnId="{BFB6A110-9E5A-4EB6-ADAB-0CE15B83C9EC}">
      <dgm:prSet/>
      <dgm:spPr/>
      <dgm:t>
        <a:bodyPr/>
        <a:lstStyle/>
        <a:p>
          <a:endParaRPr lang="ru-RU"/>
        </a:p>
      </dgm:t>
    </dgm:pt>
    <dgm:pt modelId="{E3134652-CF6C-490D-A934-E2794DE91E10}" type="parTrans" cxnId="{BFB6A110-9E5A-4EB6-ADAB-0CE15B83C9EC}">
      <dgm:prSet/>
      <dgm:spPr/>
      <dgm:t>
        <a:bodyPr/>
        <a:lstStyle/>
        <a:p>
          <a:endParaRPr lang="ru-RU"/>
        </a:p>
      </dgm:t>
    </dgm:pt>
    <dgm:pt modelId="{7980960B-4A79-4FBC-910D-EFFADA1887E4}" type="pres">
      <dgm:prSet presAssocID="{0D7CBA47-99EA-48DB-8B38-18C5B33AF6F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D17C3-283F-4621-8EAD-1F73FC13270F}" type="pres">
      <dgm:prSet presAssocID="{0D7CBA47-99EA-48DB-8B38-18C5B33AF6F8}" presName="ellipse" presStyleLbl="trBgShp" presStyleIdx="0" presStyleCnt="1"/>
      <dgm:spPr/>
    </dgm:pt>
    <dgm:pt modelId="{016D886C-22DA-43C4-8984-9C79E195C5A5}" type="pres">
      <dgm:prSet presAssocID="{0D7CBA47-99EA-48DB-8B38-18C5B33AF6F8}" presName="arrow1" presStyleLbl="fgShp" presStyleIdx="0" presStyleCnt="1"/>
      <dgm:spPr/>
    </dgm:pt>
    <dgm:pt modelId="{A5DE08F4-7189-46D8-A064-60C94FD3812D}" type="pres">
      <dgm:prSet presAssocID="{0D7CBA47-99EA-48DB-8B38-18C5B33AF6F8}" presName="rectangle" presStyleLbl="revTx" presStyleIdx="0" presStyleCnt="1" custScaleX="14089" custScaleY="5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3B50EA-F56A-4964-B630-AC05FB4E2CE9}" type="pres">
      <dgm:prSet presAssocID="{C4644920-E762-437A-96A7-D67D5368FADC}" presName="item1" presStyleLbl="node1" presStyleIdx="0" presStyleCnt="3" custScaleX="170899" custScaleY="159613" custLinFactNeighborX="11069" custLinFactNeighborY="59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089A1-C20E-4FAD-AA94-E60F3365AAD5}" type="pres">
      <dgm:prSet presAssocID="{454CAA96-42AB-429B-AD6B-24872F72BDA0}" presName="item2" presStyleLbl="node1" presStyleIdx="1" presStyleCnt="3" custScaleX="204762" custScaleY="170484" custLinFactNeighborX="-54412" custLinFactNeighborY="-24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191DB-2A94-4692-BAA7-855BA82082CC}" type="pres">
      <dgm:prSet presAssocID="{5E551EE5-249D-422F-914F-78B0BE1D7F18}" presName="item3" presStyleLbl="node1" presStyleIdx="2" presStyleCnt="3" custScaleX="193474" custScaleY="150231" custLinFactNeighborX="70702" custLinFactNeighborY="-10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30768-D734-4796-8BAA-14A8398E8AB4}" type="pres">
      <dgm:prSet presAssocID="{0D7CBA47-99EA-48DB-8B38-18C5B33AF6F8}" presName="funnel" presStyleLbl="trAlignAcc1" presStyleIdx="0" presStyleCnt="1" custScaleX="153458" custScaleY="142857" custLinFactNeighborX="6307" custLinFactNeighborY="3924"/>
      <dgm:spPr/>
    </dgm:pt>
  </dgm:ptLst>
  <dgm:cxnLst>
    <dgm:cxn modelId="{403E0921-4BF6-4E62-971D-2BE5B645D508}" type="presOf" srcId="{5E551EE5-249D-422F-914F-78B0BE1D7F18}" destId="{A5DE08F4-7189-46D8-A064-60C94FD3812D}" srcOrd="0" destOrd="0" presId="urn:microsoft.com/office/officeart/2005/8/layout/funnel1"/>
    <dgm:cxn modelId="{BFB6A110-9E5A-4EB6-ADAB-0CE15B83C9EC}" srcId="{0D7CBA47-99EA-48DB-8B38-18C5B33AF6F8}" destId="{5E551EE5-249D-422F-914F-78B0BE1D7F18}" srcOrd="3" destOrd="0" parTransId="{E3134652-CF6C-490D-A934-E2794DE91E10}" sibTransId="{A5C22028-A856-4E79-B4D6-D89C3C7A39AC}"/>
    <dgm:cxn modelId="{65169F7A-D6F8-4236-9539-5F5F062EFC93}" srcId="{0D7CBA47-99EA-48DB-8B38-18C5B33AF6F8}" destId="{C4644920-E762-437A-96A7-D67D5368FADC}" srcOrd="1" destOrd="0" parTransId="{89826F70-65D7-4C31-8AFF-10C4BFE1E96B}" sibTransId="{070EC04D-9C98-405A-945A-69CA710E10C3}"/>
    <dgm:cxn modelId="{B48FE7E8-B0E8-4C59-91F9-6822B2051C7A}" type="presOf" srcId="{0D7CBA47-99EA-48DB-8B38-18C5B33AF6F8}" destId="{7980960B-4A79-4FBC-910D-EFFADA1887E4}" srcOrd="0" destOrd="0" presId="urn:microsoft.com/office/officeart/2005/8/layout/funnel1"/>
    <dgm:cxn modelId="{3C9EEE35-74E3-45CB-95FD-CD72AE7A6301}" type="presOf" srcId="{C4644920-E762-437A-96A7-D67D5368FADC}" destId="{9D7089A1-C20E-4FAD-AA94-E60F3365AAD5}" srcOrd="0" destOrd="0" presId="urn:microsoft.com/office/officeart/2005/8/layout/funnel1"/>
    <dgm:cxn modelId="{CDC74549-EB06-448A-A23C-7DBAA5BC0DF1}" srcId="{0D7CBA47-99EA-48DB-8B38-18C5B33AF6F8}" destId="{428ED75E-3F99-4F1F-BD38-39A0F1CEB9A1}" srcOrd="0" destOrd="0" parTransId="{EDC35ADC-8174-4282-A428-E67343C65729}" sibTransId="{DDF181FE-7C37-427A-9D98-F14BE3E5FE0E}"/>
    <dgm:cxn modelId="{295BC438-2936-4950-8D44-8EB1F3077024}" type="presOf" srcId="{428ED75E-3F99-4F1F-BD38-39A0F1CEB9A1}" destId="{4FC191DB-2A94-4692-BAA7-855BA82082CC}" srcOrd="0" destOrd="0" presId="urn:microsoft.com/office/officeart/2005/8/layout/funnel1"/>
    <dgm:cxn modelId="{CD8FE54C-8EC3-4154-9CE1-B1B80E922FAF}" type="presOf" srcId="{454CAA96-42AB-429B-AD6B-24872F72BDA0}" destId="{BB3B50EA-F56A-4964-B630-AC05FB4E2CE9}" srcOrd="0" destOrd="0" presId="urn:microsoft.com/office/officeart/2005/8/layout/funnel1"/>
    <dgm:cxn modelId="{D841B51C-EAAF-4663-9ECD-42716D7D6EAB}" srcId="{0D7CBA47-99EA-48DB-8B38-18C5B33AF6F8}" destId="{454CAA96-42AB-429B-AD6B-24872F72BDA0}" srcOrd="2" destOrd="0" parTransId="{F1603357-4919-4604-BA78-098B0C1978D6}" sibTransId="{AC3FC4BC-9054-4711-A08B-4C3E27816689}"/>
    <dgm:cxn modelId="{603E467B-ED54-470D-B5F0-7B46E446BFB9}" type="presParOf" srcId="{7980960B-4A79-4FBC-910D-EFFADA1887E4}" destId="{35BD17C3-283F-4621-8EAD-1F73FC13270F}" srcOrd="0" destOrd="0" presId="urn:microsoft.com/office/officeart/2005/8/layout/funnel1"/>
    <dgm:cxn modelId="{5DA07C78-AF24-4A85-99B7-A68E2675F987}" type="presParOf" srcId="{7980960B-4A79-4FBC-910D-EFFADA1887E4}" destId="{016D886C-22DA-43C4-8984-9C79E195C5A5}" srcOrd="1" destOrd="0" presId="urn:microsoft.com/office/officeart/2005/8/layout/funnel1"/>
    <dgm:cxn modelId="{ED054F5F-6266-405A-9532-2595F07C2FE4}" type="presParOf" srcId="{7980960B-4A79-4FBC-910D-EFFADA1887E4}" destId="{A5DE08F4-7189-46D8-A064-60C94FD3812D}" srcOrd="2" destOrd="0" presId="urn:microsoft.com/office/officeart/2005/8/layout/funnel1"/>
    <dgm:cxn modelId="{934F9B8A-F545-4E89-9395-2F93EB7EBFD6}" type="presParOf" srcId="{7980960B-4A79-4FBC-910D-EFFADA1887E4}" destId="{BB3B50EA-F56A-4964-B630-AC05FB4E2CE9}" srcOrd="3" destOrd="0" presId="urn:microsoft.com/office/officeart/2005/8/layout/funnel1"/>
    <dgm:cxn modelId="{247FFC3B-3B26-4420-9D4D-C3AED6A437EF}" type="presParOf" srcId="{7980960B-4A79-4FBC-910D-EFFADA1887E4}" destId="{9D7089A1-C20E-4FAD-AA94-E60F3365AAD5}" srcOrd="4" destOrd="0" presId="urn:microsoft.com/office/officeart/2005/8/layout/funnel1"/>
    <dgm:cxn modelId="{37F445F8-8DCA-402B-872E-608FE0D73073}" type="presParOf" srcId="{7980960B-4A79-4FBC-910D-EFFADA1887E4}" destId="{4FC191DB-2A94-4692-BAA7-855BA82082CC}" srcOrd="5" destOrd="0" presId="urn:microsoft.com/office/officeart/2005/8/layout/funnel1"/>
    <dgm:cxn modelId="{F78B5D90-1158-4C01-834E-719C4FEB16F2}" type="presParOf" srcId="{7980960B-4A79-4FBC-910D-EFFADA1887E4}" destId="{54930768-D734-4796-8BAA-14A8398E8AB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403C99-EDDE-430E-9607-A411F53A16E9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B34CBF6F-9955-46AB-BE32-7D59425427BE}">
      <dgm:prSet phldrT="[Текст]"/>
      <dgm:spPr/>
      <dgm:t>
        <a:bodyPr/>
        <a:lstStyle/>
        <a:p>
          <a:pPr algn="ctr"/>
          <a:r>
            <a:rPr lang="ru-RU" dirty="0" smtClean="0"/>
            <a:t>1</a:t>
          </a:r>
          <a:endParaRPr lang="ru-RU" dirty="0"/>
        </a:p>
      </dgm:t>
    </dgm:pt>
    <dgm:pt modelId="{A8D493FA-2525-43BB-A629-6ADF0C17E265}" type="parTrans" cxnId="{42968A5A-0886-481F-9FEA-D291CA3BFAAE}">
      <dgm:prSet/>
      <dgm:spPr/>
      <dgm:t>
        <a:bodyPr/>
        <a:lstStyle/>
        <a:p>
          <a:endParaRPr lang="ru-RU"/>
        </a:p>
      </dgm:t>
    </dgm:pt>
    <dgm:pt modelId="{E0481320-4E3D-4557-8DBA-9CC4B7FBE845}" type="sibTrans" cxnId="{42968A5A-0886-481F-9FEA-D291CA3BFAAE}">
      <dgm:prSet/>
      <dgm:spPr/>
      <dgm:t>
        <a:bodyPr/>
        <a:lstStyle/>
        <a:p>
          <a:endParaRPr lang="ru-RU"/>
        </a:p>
      </dgm:t>
    </dgm:pt>
    <dgm:pt modelId="{8B56793B-F05A-4FFD-9DE2-93AD0889AA1B}">
      <dgm:prSet phldrT="[Текст]"/>
      <dgm:spPr/>
      <dgm:t>
        <a:bodyPr/>
        <a:lstStyle/>
        <a:p>
          <a:pPr algn="ctr"/>
          <a:r>
            <a:rPr lang="ru-RU" dirty="0" smtClean="0"/>
            <a:t>2</a:t>
          </a:r>
          <a:endParaRPr lang="ru-RU" dirty="0"/>
        </a:p>
      </dgm:t>
    </dgm:pt>
    <dgm:pt modelId="{E57EBCD2-29C1-42DA-ABA4-FE4A41A2D3BC}" type="parTrans" cxnId="{B6634678-DDD1-4B19-B61E-61C06E52F7EA}">
      <dgm:prSet/>
      <dgm:spPr/>
      <dgm:t>
        <a:bodyPr/>
        <a:lstStyle/>
        <a:p>
          <a:endParaRPr lang="ru-RU"/>
        </a:p>
      </dgm:t>
    </dgm:pt>
    <dgm:pt modelId="{45D381CF-AE9C-4B30-AF5A-8CF858173164}" type="sibTrans" cxnId="{B6634678-DDD1-4B19-B61E-61C06E52F7EA}">
      <dgm:prSet/>
      <dgm:spPr/>
      <dgm:t>
        <a:bodyPr/>
        <a:lstStyle/>
        <a:p>
          <a:endParaRPr lang="ru-RU"/>
        </a:p>
      </dgm:t>
    </dgm:pt>
    <dgm:pt modelId="{F560ADD3-7D5D-468D-B695-CC28DBE0D889}">
      <dgm:prSet phldrT="[Текст]"/>
      <dgm:spPr/>
      <dgm:t>
        <a:bodyPr/>
        <a:lstStyle/>
        <a:p>
          <a:pPr algn="ctr"/>
          <a:r>
            <a:rPr lang="ru-RU" dirty="0" smtClean="0"/>
            <a:t>3</a:t>
          </a:r>
          <a:endParaRPr lang="ru-RU" dirty="0"/>
        </a:p>
      </dgm:t>
    </dgm:pt>
    <dgm:pt modelId="{666A2372-974B-43BE-B472-A5D3F74E1A77}" type="parTrans" cxnId="{97731E69-DA92-4B66-92CA-DC454BCC5E08}">
      <dgm:prSet/>
      <dgm:spPr/>
      <dgm:t>
        <a:bodyPr/>
        <a:lstStyle/>
        <a:p>
          <a:endParaRPr lang="ru-RU"/>
        </a:p>
      </dgm:t>
    </dgm:pt>
    <dgm:pt modelId="{4FDB7855-3C46-4517-A20B-195765583577}" type="sibTrans" cxnId="{97731E69-DA92-4B66-92CA-DC454BCC5E08}">
      <dgm:prSet/>
      <dgm:spPr/>
      <dgm:t>
        <a:bodyPr/>
        <a:lstStyle/>
        <a:p>
          <a:endParaRPr lang="ru-RU"/>
        </a:p>
      </dgm:t>
    </dgm:pt>
    <dgm:pt modelId="{686B576A-18B7-4C64-AC1B-68CC99EE54D2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Расширение окружающего предметного мира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7447045-97EA-45B9-9353-CBBECE463949}" type="parTrans" cxnId="{2BA9A319-AC7A-45B2-B0F7-196AF7DE1EF2}">
      <dgm:prSet/>
      <dgm:spPr/>
      <dgm:t>
        <a:bodyPr/>
        <a:lstStyle/>
        <a:p>
          <a:endParaRPr lang="ru-RU"/>
        </a:p>
      </dgm:t>
    </dgm:pt>
    <dgm:pt modelId="{CE040FA0-FC62-4852-8AF1-DB566925FD8C}" type="sibTrans" cxnId="{2BA9A319-AC7A-45B2-B0F7-196AF7DE1EF2}">
      <dgm:prSet/>
      <dgm:spPr/>
      <dgm:t>
        <a:bodyPr/>
        <a:lstStyle/>
        <a:p>
          <a:endParaRPr lang="ru-RU"/>
        </a:p>
      </dgm:t>
    </dgm:pt>
    <dgm:pt modelId="{E5B9240B-AC2B-4267-A682-7E0451924702}">
      <dgm:prSet custT="1"/>
      <dgm:spPr/>
      <dgm:t>
        <a:bodyPr/>
        <a:lstStyle/>
        <a:p>
          <a:r>
            <a:rPr lang="ru-RU" sz="2000" dirty="0" smtClean="0"/>
            <a:t>Включение обучающихся в сложное социальное окружение</a:t>
          </a:r>
          <a:endParaRPr lang="ru-RU" sz="2000" dirty="0"/>
        </a:p>
      </dgm:t>
    </dgm:pt>
    <dgm:pt modelId="{C96A1288-9CAF-4948-B1B8-C5B60E2DE4DC}" type="parTrans" cxnId="{0BF60A03-B792-4589-AC11-DAA94D2FAC0B}">
      <dgm:prSet/>
      <dgm:spPr/>
      <dgm:t>
        <a:bodyPr/>
        <a:lstStyle/>
        <a:p>
          <a:endParaRPr lang="ru-RU"/>
        </a:p>
      </dgm:t>
    </dgm:pt>
    <dgm:pt modelId="{8511A7FF-5FC7-4A55-A76F-A719263AAAB1}" type="sibTrans" cxnId="{0BF60A03-B792-4589-AC11-DAA94D2FAC0B}">
      <dgm:prSet/>
      <dgm:spPr/>
      <dgm:t>
        <a:bodyPr/>
        <a:lstStyle/>
        <a:p>
          <a:endParaRPr lang="ru-RU"/>
        </a:p>
      </dgm:t>
    </dgm:pt>
    <dgm:pt modelId="{D00EBBD1-0444-491A-BFA4-08AE9E6CA27A}">
      <dgm:prSet/>
      <dgm:spPr/>
      <dgm:t>
        <a:bodyPr/>
        <a:lstStyle/>
        <a:p>
          <a:r>
            <a:rPr lang="ru-RU" dirty="0" smtClean="0"/>
            <a:t>Введение и включение в совместную деятельность с учетом интересов и потребностей</a:t>
          </a:r>
          <a:endParaRPr lang="ru-RU" dirty="0"/>
        </a:p>
      </dgm:t>
    </dgm:pt>
    <dgm:pt modelId="{EA0132F8-6788-4563-89DD-EC8594EB2354}" type="parTrans" cxnId="{1302C07D-6B5D-4B35-8E9E-0278D5EF512B}">
      <dgm:prSet/>
      <dgm:spPr/>
      <dgm:t>
        <a:bodyPr/>
        <a:lstStyle/>
        <a:p>
          <a:endParaRPr lang="ru-RU"/>
        </a:p>
      </dgm:t>
    </dgm:pt>
    <dgm:pt modelId="{57465060-62B2-456E-AD68-88767499C969}" type="sibTrans" cxnId="{1302C07D-6B5D-4B35-8E9E-0278D5EF512B}">
      <dgm:prSet/>
      <dgm:spPr/>
      <dgm:t>
        <a:bodyPr/>
        <a:lstStyle/>
        <a:p>
          <a:endParaRPr lang="ru-RU"/>
        </a:p>
      </dgm:t>
    </dgm:pt>
    <dgm:pt modelId="{096980E1-F4FD-4785-AFB7-FF36E25C9623}" type="pres">
      <dgm:prSet presAssocID="{94403C99-EDDE-430E-9607-A411F53A16E9}" presName="diagram" presStyleCnt="0">
        <dgm:presLayoutVars>
          <dgm:dir/>
          <dgm:animLvl val="lvl"/>
          <dgm:resizeHandles val="exact"/>
        </dgm:presLayoutVars>
      </dgm:prSet>
      <dgm:spPr/>
    </dgm:pt>
    <dgm:pt modelId="{94227256-BD47-4417-A388-8D3A39CDA416}" type="pres">
      <dgm:prSet presAssocID="{B34CBF6F-9955-46AB-BE32-7D59425427BE}" presName="compNode" presStyleCnt="0"/>
      <dgm:spPr/>
    </dgm:pt>
    <dgm:pt modelId="{C60042A5-1FE6-44B2-A5BD-17DFB7AB43A8}" type="pres">
      <dgm:prSet presAssocID="{B34CBF6F-9955-46AB-BE32-7D59425427BE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76C42-3246-40E0-A8F9-54FE8F55B5BE}" type="pres">
      <dgm:prSet presAssocID="{B34CBF6F-9955-46AB-BE32-7D59425427B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22521-6DDB-48CC-962A-1E86767BC8A6}" type="pres">
      <dgm:prSet presAssocID="{B34CBF6F-9955-46AB-BE32-7D59425427BE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CFEA3BE7-B341-4FBA-955A-EC8AE16F5A1C}" type="pres">
      <dgm:prSet presAssocID="{B34CBF6F-9955-46AB-BE32-7D59425427BE}" presName="adorn" presStyleLbl="fgAccFollowNode1" presStyleIdx="0" presStyleCnt="3"/>
      <dgm:spPr/>
    </dgm:pt>
    <dgm:pt modelId="{43005BCE-27D8-4A41-BB96-641FA3FE00DE}" type="pres">
      <dgm:prSet presAssocID="{E0481320-4E3D-4557-8DBA-9CC4B7FBE84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FD71331-5CE4-4A9B-BD10-DCA941700D40}" type="pres">
      <dgm:prSet presAssocID="{8B56793B-F05A-4FFD-9DE2-93AD0889AA1B}" presName="compNode" presStyleCnt="0"/>
      <dgm:spPr/>
    </dgm:pt>
    <dgm:pt modelId="{3C3C6E5F-B689-4E13-A91A-666DF21B7762}" type="pres">
      <dgm:prSet presAssocID="{8B56793B-F05A-4FFD-9DE2-93AD0889AA1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9DFC1-CF55-4825-BE8C-3DB2A526BCB1}" type="pres">
      <dgm:prSet presAssocID="{8B56793B-F05A-4FFD-9DE2-93AD0889AA1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9CC0A-029E-47C1-88F7-1BE4D909AF56}" type="pres">
      <dgm:prSet presAssocID="{8B56793B-F05A-4FFD-9DE2-93AD0889AA1B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F588E494-99F7-48DA-8D24-537CEC46CD0D}" type="pres">
      <dgm:prSet presAssocID="{8B56793B-F05A-4FFD-9DE2-93AD0889AA1B}" presName="adorn" presStyleLbl="fgAccFollowNode1" presStyleIdx="1" presStyleCnt="3"/>
      <dgm:spPr/>
    </dgm:pt>
    <dgm:pt modelId="{1A59C5D8-37D8-4264-9B4F-38D6E5B3786B}" type="pres">
      <dgm:prSet presAssocID="{45D381CF-AE9C-4B30-AF5A-8CF85817316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2AD1DDF-B526-41E7-A374-6CEF6C0D99C0}" type="pres">
      <dgm:prSet presAssocID="{F560ADD3-7D5D-468D-B695-CC28DBE0D889}" presName="compNode" presStyleCnt="0"/>
      <dgm:spPr/>
    </dgm:pt>
    <dgm:pt modelId="{46D9E5BF-148D-4811-BC1F-012738AE2521}" type="pres">
      <dgm:prSet presAssocID="{F560ADD3-7D5D-468D-B695-CC28DBE0D889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30989-958D-40C8-BBA6-0223475564C4}" type="pres">
      <dgm:prSet presAssocID="{F560ADD3-7D5D-468D-B695-CC28DBE0D88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DF98B-7A20-4B0B-99F7-8613FFCB46AE}" type="pres">
      <dgm:prSet presAssocID="{F560ADD3-7D5D-468D-B695-CC28DBE0D889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266C4FDC-7AC3-4D02-84B9-85C53D505DE4}" type="pres">
      <dgm:prSet presAssocID="{F560ADD3-7D5D-468D-B695-CC28DBE0D889}" presName="adorn" presStyleLbl="fgAccFollowNode1" presStyleIdx="2" presStyleCnt="3"/>
      <dgm:spPr/>
    </dgm:pt>
  </dgm:ptLst>
  <dgm:cxnLst>
    <dgm:cxn modelId="{BBAD3F98-89DE-4259-B49C-F372079C1808}" type="presOf" srcId="{E0481320-4E3D-4557-8DBA-9CC4B7FBE845}" destId="{43005BCE-27D8-4A41-BB96-641FA3FE00DE}" srcOrd="0" destOrd="0" presId="urn:microsoft.com/office/officeart/2005/8/layout/bList2"/>
    <dgm:cxn modelId="{ECD92FFD-F7B2-48F7-82FE-93467FD402AD}" type="presOf" srcId="{F560ADD3-7D5D-468D-B695-CC28DBE0D889}" destId="{E6EDF98B-7A20-4B0B-99F7-8613FFCB46AE}" srcOrd="1" destOrd="0" presId="urn:microsoft.com/office/officeart/2005/8/layout/bList2"/>
    <dgm:cxn modelId="{73990F89-0966-4534-92D6-3F01102C1505}" type="presOf" srcId="{D00EBBD1-0444-491A-BFA4-08AE9E6CA27A}" destId="{46D9E5BF-148D-4811-BC1F-012738AE2521}" srcOrd="0" destOrd="0" presId="urn:microsoft.com/office/officeart/2005/8/layout/bList2"/>
    <dgm:cxn modelId="{604167F4-2438-4E3B-B0A7-F906C053CC9D}" type="presOf" srcId="{F560ADD3-7D5D-468D-B695-CC28DBE0D889}" destId="{37330989-958D-40C8-BBA6-0223475564C4}" srcOrd="0" destOrd="0" presId="urn:microsoft.com/office/officeart/2005/8/layout/bList2"/>
    <dgm:cxn modelId="{DDB6B174-CFB2-4387-9FE8-439CAA5AB47A}" type="presOf" srcId="{45D381CF-AE9C-4B30-AF5A-8CF858173164}" destId="{1A59C5D8-37D8-4264-9B4F-38D6E5B3786B}" srcOrd="0" destOrd="0" presId="urn:microsoft.com/office/officeart/2005/8/layout/bList2"/>
    <dgm:cxn modelId="{1302C07D-6B5D-4B35-8E9E-0278D5EF512B}" srcId="{F560ADD3-7D5D-468D-B695-CC28DBE0D889}" destId="{D00EBBD1-0444-491A-BFA4-08AE9E6CA27A}" srcOrd="0" destOrd="0" parTransId="{EA0132F8-6788-4563-89DD-EC8594EB2354}" sibTransId="{57465060-62B2-456E-AD68-88767499C969}"/>
    <dgm:cxn modelId="{97731E69-DA92-4B66-92CA-DC454BCC5E08}" srcId="{94403C99-EDDE-430E-9607-A411F53A16E9}" destId="{F560ADD3-7D5D-468D-B695-CC28DBE0D889}" srcOrd="2" destOrd="0" parTransId="{666A2372-974B-43BE-B472-A5D3F74E1A77}" sibTransId="{4FDB7855-3C46-4517-A20B-195765583577}"/>
    <dgm:cxn modelId="{2BA9A319-AC7A-45B2-B0F7-196AF7DE1EF2}" srcId="{B34CBF6F-9955-46AB-BE32-7D59425427BE}" destId="{686B576A-18B7-4C64-AC1B-68CC99EE54D2}" srcOrd="0" destOrd="0" parTransId="{F7447045-97EA-45B9-9353-CBBECE463949}" sibTransId="{CE040FA0-FC62-4852-8AF1-DB566925FD8C}"/>
    <dgm:cxn modelId="{42968A5A-0886-481F-9FEA-D291CA3BFAAE}" srcId="{94403C99-EDDE-430E-9607-A411F53A16E9}" destId="{B34CBF6F-9955-46AB-BE32-7D59425427BE}" srcOrd="0" destOrd="0" parTransId="{A8D493FA-2525-43BB-A629-6ADF0C17E265}" sibTransId="{E0481320-4E3D-4557-8DBA-9CC4B7FBE845}"/>
    <dgm:cxn modelId="{CD475941-59C9-4751-AE98-2ECAB861923E}" type="presOf" srcId="{686B576A-18B7-4C64-AC1B-68CC99EE54D2}" destId="{C60042A5-1FE6-44B2-A5BD-17DFB7AB43A8}" srcOrd="0" destOrd="0" presId="urn:microsoft.com/office/officeart/2005/8/layout/bList2"/>
    <dgm:cxn modelId="{B6634678-DDD1-4B19-B61E-61C06E52F7EA}" srcId="{94403C99-EDDE-430E-9607-A411F53A16E9}" destId="{8B56793B-F05A-4FFD-9DE2-93AD0889AA1B}" srcOrd="1" destOrd="0" parTransId="{E57EBCD2-29C1-42DA-ABA4-FE4A41A2D3BC}" sibTransId="{45D381CF-AE9C-4B30-AF5A-8CF858173164}"/>
    <dgm:cxn modelId="{E48AB42C-76D3-4EC0-B04B-D597DEA7C08E}" type="presOf" srcId="{E5B9240B-AC2B-4267-A682-7E0451924702}" destId="{3C3C6E5F-B689-4E13-A91A-666DF21B7762}" srcOrd="0" destOrd="0" presId="urn:microsoft.com/office/officeart/2005/8/layout/bList2"/>
    <dgm:cxn modelId="{9CB13390-A221-4AA3-B339-A10D70448D61}" type="presOf" srcId="{8B56793B-F05A-4FFD-9DE2-93AD0889AA1B}" destId="{C9E9CC0A-029E-47C1-88F7-1BE4D909AF56}" srcOrd="1" destOrd="0" presId="urn:microsoft.com/office/officeart/2005/8/layout/bList2"/>
    <dgm:cxn modelId="{62B92C11-B95C-4980-A4B6-5E7D9407CE7A}" type="presOf" srcId="{8B56793B-F05A-4FFD-9DE2-93AD0889AA1B}" destId="{CEC9DFC1-CF55-4825-BE8C-3DB2A526BCB1}" srcOrd="0" destOrd="0" presId="urn:microsoft.com/office/officeart/2005/8/layout/bList2"/>
    <dgm:cxn modelId="{BDD52A5D-F56E-4EE0-B0A6-48F48CAFD85C}" type="presOf" srcId="{94403C99-EDDE-430E-9607-A411F53A16E9}" destId="{096980E1-F4FD-4785-AFB7-FF36E25C9623}" srcOrd="0" destOrd="0" presId="urn:microsoft.com/office/officeart/2005/8/layout/bList2"/>
    <dgm:cxn modelId="{0BF60A03-B792-4589-AC11-DAA94D2FAC0B}" srcId="{8B56793B-F05A-4FFD-9DE2-93AD0889AA1B}" destId="{E5B9240B-AC2B-4267-A682-7E0451924702}" srcOrd="0" destOrd="0" parTransId="{C96A1288-9CAF-4948-B1B8-C5B60E2DE4DC}" sibTransId="{8511A7FF-5FC7-4A55-A76F-A719263AAAB1}"/>
    <dgm:cxn modelId="{0A1AD44B-47CD-4938-B0CA-97D3BB8D4B29}" type="presOf" srcId="{B34CBF6F-9955-46AB-BE32-7D59425427BE}" destId="{07022521-6DDB-48CC-962A-1E86767BC8A6}" srcOrd="1" destOrd="0" presId="urn:microsoft.com/office/officeart/2005/8/layout/bList2"/>
    <dgm:cxn modelId="{F94EBB75-F982-4DF3-B9D8-7C8CDAA47A7A}" type="presOf" srcId="{B34CBF6F-9955-46AB-BE32-7D59425427BE}" destId="{3EA76C42-3246-40E0-A8F9-54FE8F55B5BE}" srcOrd="0" destOrd="0" presId="urn:microsoft.com/office/officeart/2005/8/layout/bList2"/>
    <dgm:cxn modelId="{6F8B4758-C246-441E-86EF-B423AB90A57A}" type="presParOf" srcId="{096980E1-F4FD-4785-AFB7-FF36E25C9623}" destId="{94227256-BD47-4417-A388-8D3A39CDA416}" srcOrd="0" destOrd="0" presId="urn:microsoft.com/office/officeart/2005/8/layout/bList2"/>
    <dgm:cxn modelId="{330FB532-034F-49DB-93BC-2AE4B0486FBC}" type="presParOf" srcId="{94227256-BD47-4417-A388-8D3A39CDA416}" destId="{C60042A5-1FE6-44B2-A5BD-17DFB7AB43A8}" srcOrd="0" destOrd="0" presId="urn:microsoft.com/office/officeart/2005/8/layout/bList2"/>
    <dgm:cxn modelId="{E5E22100-630B-4AE6-BD58-0509CFADEE07}" type="presParOf" srcId="{94227256-BD47-4417-A388-8D3A39CDA416}" destId="{3EA76C42-3246-40E0-A8F9-54FE8F55B5BE}" srcOrd="1" destOrd="0" presId="urn:microsoft.com/office/officeart/2005/8/layout/bList2"/>
    <dgm:cxn modelId="{D0A90FDD-086D-47C4-BF4B-200BAE5E4342}" type="presParOf" srcId="{94227256-BD47-4417-A388-8D3A39CDA416}" destId="{07022521-6DDB-48CC-962A-1E86767BC8A6}" srcOrd="2" destOrd="0" presId="urn:microsoft.com/office/officeart/2005/8/layout/bList2"/>
    <dgm:cxn modelId="{E34949B0-5607-4F1B-8123-818E7B5F9888}" type="presParOf" srcId="{94227256-BD47-4417-A388-8D3A39CDA416}" destId="{CFEA3BE7-B341-4FBA-955A-EC8AE16F5A1C}" srcOrd="3" destOrd="0" presId="urn:microsoft.com/office/officeart/2005/8/layout/bList2"/>
    <dgm:cxn modelId="{0DEAAD9B-B4B7-47FE-B46B-0AB5BC73B666}" type="presParOf" srcId="{096980E1-F4FD-4785-AFB7-FF36E25C9623}" destId="{43005BCE-27D8-4A41-BB96-641FA3FE00DE}" srcOrd="1" destOrd="0" presId="urn:microsoft.com/office/officeart/2005/8/layout/bList2"/>
    <dgm:cxn modelId="{DF2547D3-53F6-4E22-AFB2-B8755DC5A596}" type="presParOf" srcId="{096980E1-F4FD-4785-AFB7-FF36E25C9623}" destId="{BFD71331-5CE4-4A9B-BD10-DCA941700D40}" srcOrd="2" destOrd="0" presId="urn:microsoft.com/office/officeart/2005/8/layout/bList2"/>
    <dgm:cxn modelId="{A0F7D147-4223-4C81-8FEF-7ABD7E5DA62E}" type="presParOf" srcId="{BFD71331-5CE4-4A9B-BD10-DCA941700D40}" destId="{3C3C6E5F-B689-4E13-A91A-666DF21B7762}" srcOrd="0" destOrd="0" presId="urn:microsoft.com/office/officeart/2005/8/layout/bList2"/>
    <dgm:cxn modelId="{16E14803-CA7E-4D2C-A7EA-35FD55139F24}" type="presParOf" srcId="{BFD71331-5CE4-4A9B-BD10-DCA941700D40}" destId="{CEC9DFC1-CF55-4825-BE8C-3DB2A526BCB1}" srcOrd="1" destOrd="0" presId="urn:microsoft.com/office/officeart/2005/8/layout/bList2"/>
    <dgm:cxn modelId="{0649F721-4443-4B44-A608-43278C413A21}" type="presParOf" srcId="{BFD71331-5CE4-4A9B-BD10-DCA941700D40}" destId="{C9E9CC0A-029E-47C1-88F7-1BE4D909AF56}" srcOrd="2" destOrd="0" presId="urn:microsoft.com/office/officeart/2005/8/layout/bList2"/>
    <dgm:cxn modelId="{05057BD1-6D22-4CE2-A8EA-B1706503549A}" type="presParOf" srcId="{BFD71331-5CE4-4A9B-BD10-DCA941700D40}" destId="{F588E494-99F7-48DA-8D24-537CEC46CD0D}" srcOrd="3" destOrd="0" presId="urn:microsoft.com/office/officeart/2005/8/layout/bList2"/>
    <dgm:cxn modelId="{DFD4D155-D3E7-40D8-8FA4-F5BEA6703EBB}" type="presParOf" srcId="{096980E1-F4FD-4785-AFB7-FF36E25C9623}" destId="{1A59C5D8-37D8-4264-9B4F-38D6E5B3786B}" srcOrd="3" destOrd="0" presId="urn:microsoft.com/office/officeart/2005/8/layout/bList2"/>
    <dgm:cxn modelId="{EEF3BB07-2A29-4E42-85B9-43DCA1EE3CDF}" type="presParOf" srcId="{096980E1-F4FD-4785-AFB7-FF36E25C9623}" destId="{A2AD1DDF-B526-41E7-A374-6CEF6C0D99C0}" srcOrd="4" destOrd="0" presId="urn:microsoft.com/office/officeart/2005/8/layout/bList2"/>
    <dgm:cxn modelId="{E98632AA-20A1-449A-B2F3-D965AA8F5C50}" type="presParOf" srcId="{A2AD1DDF-B526-41E7-A374-6CEF6C0D99C0}" destId="{46D9E5BF-148D-4811-BC1F-012738AE2521}" srcOrd="0" destOrd="0" presId="urn:microsoft.com/office/officeart/2005/8/layout/bList2"/>
    <dgm:cxn modelId="{0A0CE4E4-FDB5-4925-BC63-2EEFFFEB8676}" type="presParOf" srcId="{A2AD1DDF-B526-41E7-A374-6CEF6C0D99C0}" destId="{37330989-958D-40C8-BBA6-0223475564C4}" srcOrd="1" destOrd="0" presId="urn:microsoft.com/office/officeart/2005/8/layout/bList2"/>
    <dgm:cxn modelId="{030251F0-5EED-4D89-9216-22D8CF9E5AB9}" type="presParOf" srcId="{A2AD1DDF-B526-41E7-A374-6CEF6C0D99C0}" destId="{E6EDF98B-7A20-4B0B-99F7-8613FFCB46AE}" srcOrd="2" destOrd="0" presId="urn:microsoft.com/office/officeart/2005/8/layout/bList2"/>
    <dgm:cxn modelId="{17981899-9608-44A0-8172-AFE043873130}" type="presParOf" srcId="{A2AD1DDF-B526-41E7-A374-6CEF6C0D99C0}" destId="{266C4FDC-7AC3-4D02-84B9-85C53D505DE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20A55F-F1DB-47EB-9AEA-1CC86C0CCC49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15644CB4-3C6B-47F6-A4D9-F5E8372E916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Академический компонент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349CB4C-7138-4392-B757-907029C3CD11}" type="parTrans" cxnId="{3125E961-4C2F-4009-8429-0F60436362E6}">
      <dgm:prSet/>
      <dgm:spPr/>
      <dgm:t>
        <a:bodyPr/>
        <a:lstStyle/>
        <a:p>
          <a:endParaRPr lang="ru-RU"/>
        </a:p>
      </dgm:t>
    </dgm:pt>
    <dgm:pt modelId="{1E4C271A-F205-4E52-8EE1-80E38B3BA188}" type="sibTrans" cxnId="{3125E961-4C2F-4009-8429-0F60436362E6}">
      <dgm:prSet/>
      <dgm:spPr/>
      <dgm:t>
        <a:bodyPr/>
        <a:lstStyle/>
        <a:p>
          <a:endParaRPr lang="ru-RU"/>
        </a:p>
      </dgm:t>
    </dgm:pt>
    <dgm:pt modelId="{DA2AF61D-2AED-4B58-B33D-F0E8B71373B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Жизненный компонент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F7DDB6-D716-4CFD-866F-D58ADD40C5B4}" type="parTrans" cxnId="{D745661F-6F2E-4083-A64F-F458337EA1E1}">
      <dgm:prSet/>
      <dgm:spPr/>
      <dgm:t>
        <a:bodyPr/>
        <a:lstStyle/>
        <a:p>
          <a:endParaRPr lang="ru-RU"/>
        </a:p>
      </dgm:t>
    </dgm:pt>
    <dgm:pt modelId="{34D5F0D8-0A58-44DE-A7D7-B634449CA815}" type="sibTrans" cxnId="{D745661F-6F2E-4083-A64F-F458337EA1E1}">
      <dgm:prSet/>
      <dgm:spPr/>
      <dgm:t>
        <a:bodyPr/>
        <a:lstStyle/>
        <a:p>
          <a:endParaRPr lang="ru-RU"/>
        </a:p>
      </dgm:t>
    </dgm:pt>
    <dgm:pt modelId="{8FD90DEE-CC1E-4DC4-9BE1-984B5B945FFB}">
      <dgm:prSet phldrT="[Текст]"/>
      <dgm:spPr/>
      <dgm:t>
        <a:bodyPr/>
        <a:lstStyle/>
        <a:p>
          <a:r>
            <a:rPr lang="ru-RU" dirty="0" smtClean="0"/>
            <a:t>Личностный компонент</a:t>
          </a:r>
          <a:endParaRPr lang="ru-RU" dirty="0"/>
        </a:p>
      </dgm:t>
    </dgm:pt>
    <dgm:pt modelId="{C0A1653C-569E-49E2-BC65-B15610072D15}" type="parTrans" cxnId="{46FA253C-0CF2-47B5-A4B3-C65859C2C774}">
      <dgm:prSet/>
      <dgm:spPr/>
      <dgm:t>
        <a:bodyPr/>
        <a:lstStyle/>
        <a:p>
          <a:endParaRPr lang="ru-RU"/>
        </a:p>
      </dgm:t>
    </dgm:pt>
    <dgm:pt modelId="{E4C54FD1-E2C6-4EF2-88D1-9E77E0677A79}" type="sibTrans" cxnId="{46FA253C-0CF2-47B5-A4B3-C65859C2C774}">
      <dgm:prSet/>
      <dgm:spPr/>
      <dgm:t>
        <a:bodyPr/>
        <a:lstStyle/>
        <a:p>
          <a:endParaRPr lang="ru-RU"/>
        </a:p>
      </dgm:t>
    </dgm:pt>
    <dgm:pt modelId="{15AEF7C9-2F50-47B0-B534-5349D913E478}" type="pres">
      <dgm:prSet presAssocID="{6820A55F-F1DB-47EB-9AEA-1CC86C0CCC49}" presName="linearFlow" presStyleCnt="0">
        <dgm:presLayoutVars>
          <dgm:dir/>
          <dgm:resizeHandles val="exact"/>
        </dgm:presLayoutVars>
      </dgm:prSet>
      <dgm:spPr/>
    </dgm:pt>
    <dgm:pt modelId="{BE73C599-85BD-4551-927B-900D047DB23D}" type="pres">
      <dgm:prSet presAssocID="{15644CB4-3C6B-47F6-A4D9-F5E8372E9168}" presName="node" presStyleLbl="node1" presStyleIdx="0" presStyleCnt="3" custScaleX="146072" custScaleY="114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3BBE4-5E36-43D8-AB74-E0F6327B402A}" type="pres">
      <dgm:prSet presAssocID="{1E4C271A-F205-4E52-8EE1-80E38B3BA188}" presName="spacerL" presStyleCnt="0"/>
      <dgm:spPr/>
    </dgm:pt>
    <dgm:pt modelId="{E7929703-23FE-467C-A758-AA36C74F5882}" type="pres">
      <dgm:prSet presAssocID="{1E4C271A-F205-4E52-8EE1-80E38B3BA188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6F2AD6C-94FD-4090-9627-9FB589391839}" type="pres">
      <dgm:prSet presAssocID="{1E4C271A-F205-4E52-8EE1-80E38B3BA188}" presName="spacerR" presStyleCnt="0"/>
      <dgm:spPr/>
    </dgm:pt>
    <dgm:pt modelId="{3624282E-39EE-4509-A92E-8C4881917F58}" type="pres">
      <dgm:prSet presAssocID="{DA2AF61D-2AED-4B58-B33D-F0E8B71373B0}" presName="node" presStyleLbl="node1" presStyleIdx="1" presStyleCnt="3" custScaleX="149944" custScaleY="133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4BC31C-5F1C-4A45-9A7F-C9F48A0F0603}" type="pres">
      <dgm:prSet presAssocID="{34D5F0D8-0A58-44DE-A7D7-B634449CA815}" presName="spacerL" presStyleCnt="0"/>
      <dgm:spPr/>
    </dgm:pt>
    <dgm:pt modelId="{FA7F39BA-1BAD-482E-90BA-14BD65C8ACE9}" type="pres">
      <dgm:prSet presAssocID="{34D5F0D8-0A58-44DE-A7D7-B634449CA81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A6CDCD5F-73BE-4A0E-811E-3DA4F653138D}" type="pres">
      <dgm:prSet presAssocID="{34D5F0D8-0A58-44DE-A7D7-B634449CA815}" presName="spacerR" presStyleCnt="0"/>
      <dgm:spPr/>
    </dgm:pt>
    <dgm:pt modelId="{2DAA1EE8-C19E-454D-8B42-989CEE0A16DC}" type="pres">
      <dgm:prSet presAssocID="{8FD90DEE-CC1E-4DC4-9BE1-984B5B945FFB}" presName="node" presStyleLbl="node1" presStyleIdx="2" presStyleCnt="3" custScaleX="152056" custScaleY="125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45661F-6F2E-4083-A64F-F458337EA1E1}" srcId="{6820A55F-F1DB-47EB-9AEA-1CC86C0CCC49}" destId="{DA2AF61D-2AED-4B58-B33D-F0E8B71373B0}" srcOrd="1" destOrd="0" parTransId="{1DF7DDB6-D716-4CFD-866F-D58ADD40C5B4}" sibTransId="{34D5F0D8-0A58-44DE-A7D7-B634449CA815}"/>
    <dgm:cxn modelId="{AF493630-0B38-4C52-AA17-A85270C0FA57}" type="presOf" srcId="{8FD90DEE-CC1E-4DC4-9BE1-984B5B945FFB}" destId="{2DAA1EE8-C19E-454D-8B42-989CEE0A16DC}" srcOrd="0" destOrd="0" presId="urn:microsoft.com/office/officeart/2005/8/layout/equation1"/>
    <dgm:cxn modelId="{FEBBAE78-C936-4A22-8ACA-8A19494F21A6}" type="presOf" srcId="{15644CB4-3C6B-47F6-A4D9-F5E8372E9168}" destId="{BE73C599-85BD-4551-927B-900D047DB23D}" srcOrd="0" destOrd="0" presId="urn:microsoft.com/office/officeart/2005/8/layout/equation1"/>
    <dgm:cxn modelId="{FD35B921-6626-4AF7-AA5A-4762F2B61A8D}" type="presOf" srcId="{34D5F0D8-0A58-44DE-A7D7-B634449CA815}" destId="{FA7F39BA-1BAD-482E-90BA-14BD65C8ACE9}" srcOrd="0" destOrd="0" presId="urn:microsoft.com/office/officeart/2005/8/layout/equation1"/>
    <dgm:cxn modelId="{46FA253C-0CF2-47B5-A4B3-C65859C2C774}" srcId="{6820A55F-F1DB-47EB-9AEA-1CC86C0CCC49}" destId="{8FD90DEE-CC1E-4DC4-9BE1-984B5B945FFB}" srcOrd="2" destOrd="0" parTransId="{C0A1653C-569E-49E2-BC65-B15610072D15}" sibTransId="{E4C54FD1-E2C6-4EF2-88D1-9E77E0677A79}"/>
    <dgm:cxn modelId="{A5BFCAC8-544E-4C74-B8D0-570D1E1D06A3}" type="presOf" srcId="{DA2AF61D-2AED-4B58-B33D-F0E8B71373B0}" destId="{3624282E-39EE-4509-A92E-8C4881917F58}" srcOrd="0" destOrd="0" presId="urn:microsoft.com/office/officeart/2005/8/layout/equation1"/>
    <dgm:cxn modelId="{8D45B732-B75F-4627-8061-9EC4EB374CBD}" type="presOf" srcId="{6820A55F-F1DB-47EB-9AEA-1CC86C0CCC49}" destId="{15AEF7C9-2F50-47B0-B534-5349D913E478}" srcOrd="0" destOrd="0" presId="urn:microsoft.com/office/officeart/2005/8/layout/equation1"/>
    <dgm:cxn modelId="{3125E961-4C2F-4009-8429-0F60436362E6}" srcId="{6820A55F-F1DB-47EB-9AEA-1CC86C0CCC49}" destId="{15644CB4-3C6B-47F6-A4D9-F5E8372E9168}" srcOrd="0" destOrd="0" parTransId="{8349CB4C-7138-4392-B757-907029C3CD11}" sibTransId="{1E4C271A-F205-4E52-8EE1-80E38B3BA188}"/>
    <dgm:cxn modelId="{D59E46F7-26F6-44FE-8FE0-E353EC9262E2}" type="presOf" srcId="{1E4C271A-F205-4E52-8EE1-80E38B3BA188}" destId="{E7929703-23FE-467C-A758-AA36C74F5882}" srcOrd="0" destOrd="0" presId="urn:microsoft.com/office/officeart/2005/8/layout/equation1"/>
    <dgm:cxn modelId="{15BC7EB1-FBE4-4B32-9D3A-80A10F77F3FE}" type="presParOf" srcId="{15AEF7C9-2F50-47B0-B534-5349D913E478}" destId="{BE73C599-85BD-4551-927B-900D047DB23D}" srcOrd="0" destOrd="0" presId="urn:microsoft.com/office/officeart/2005/8/layout/equation1"/>
    <dgm:cxn modelId="{2468D75F-C971-4EB7-8258-1ED8825CFB80}" type="presParOf" srcId="{15AEF7C9-2F50-47B0-B534-5349D913E478}" destId="{1AF3BBE4-5E36-43D8-AB74-E0F6327B402A}" srcOrd="1" destOrd="0" presId="urn:microsoft.com/office/officeart/2005/8/layout/equation1"/>
    <dgm:cxn modelId="{6DED3F31-C243-476D-9EA8-A2C9EE6160B3}" type="presParOf" srcId="{15AEF7C9-2F50-47B0-B534-5349D913E478}" destId="{E7929703-23FE-467C-A758-AA36C74F5882}" srcOrd="2" destOrd="0" presId="urn:microsoft.com/office/officeart/2005/8/layout/equation1"/>
    <dgm:cxn modelId="{46C71E6F-A361-4A32-8578-5A3844E9D272}" type="presParOf" srcId="{15AEF7C9-2F50-47B0-B534-5349D913E478}" destId="{56F2AD6C-94FD-4090-9627-9FB589391839}" srcOrd="3" destOrd="0" presId="urn:microsoft.com/office/officeart/2005/8/layout/equation1"/>
    <dgm:cxn modelId="{249EF69D-9156-42BA-B00F-4497C07089B4}" type="presParOf" srcId="{15AEF7C9-2F50-47B0-B534-5349D913E478}" destId="{3624282E-39EE-4509-A92E-8C4881917F58}" srcOrd="4" destOrd="0" presId="urn:microsoft.com/office/officeart/2005/8/layout/equation1"/>
    <dgm:cxn modelId="{5C076E6C-6D69-467F-9523-CD0145C0E1B2}" type="presParOf" srcId="{15AEF7C9-2F50-47B0-B534-5349D913E478}" destId="{854BC31C-5F1C-4A45-9A7F-C9F48A0F0603}" srcOrd="5" destOrd="0" presId="urn:microsoft.com/office/officeart/2005/8/layout/equation1"/>
    <dgm:cxn modelId="{50C97304-5E65-4712-9E90-88956BCADC4D}" type="presParOf" srcId="{15AEF7C9-2F50-47B0-B534-5349D913E478}" destId="{FA7F39BA-1BAD-482E-90BA-14BD65C8ACE9}" srcOrd="6" destOrd="0" presId="urn:microsoft.com/office/officeart/2005/8/layout/equation1"/>
    <dgm:cxn modelId="{4F6968D3-8448-4107-830E-FB9DA0540FB3}" type="presParOf" srcId="{15AEF7C9-2F50-47B0-B534-5349D913E478}" destId="{A6CDCD5F-73BE-4A0E-811E-3DA4F653138D}" srcOrd="7" destOrd="0" presId="urn:microsoft.com/office/officeart/2005/8/layout/equation1"/>
    <dgm:cxn modelId="{279DD3FE-BC48-47A1-B824-47CCAE5464E8}" type="presParOf" srcId="{15AEF7C9-2F50-47B0-B534-5349D913E478}" destId="{2DAA1EE8-C19E-454D-8B42-989CEE0A16D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8F25727-4BF1-4CB6-B51B-AEB7831873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0C1256-1596-4D17-9341-48A7F9B7DFC9}">
      <dgm:prSet phldrT="[Текст]"/>
      <dgm:spPr/>
      <dgm:t>
        <a:bodyPr/>
        <a:lstStyle/>
        <a:p>
          <a:r>
            <a:rPr lang="ru-RU" dirty="0" smtClean="0"/>
            <a:t>Выработка согласованной оценки достижений</a:t>
          </a:r>
          <a:endParaRPr lang="ru-RU" dirty="0"/>
        </a:p>
      </dgm:t>
    </dgm:pt>
    <dgm:pt modelId="{04D52C0F-8F8A-421F-ACBB-1E9D4A10A120}" type="parTrans" cxnId="{A59B0B12-EFC3-4D65-927F-D641202051C5}">
      <dgm:prSet/>
      <dgm:spPr/>
      <dgm:t>
        <a:bodyPr/>
        <a:lstStyle/>
        <a:p>
          <a:endParaRPr lang="ru-RU"/>
        </a:p>
      </dgm:t>
    </dgm:pt>
    <dgm:pt modelId="{39767041-BCFF-4C43-8D49-8627FE907BE4}" type="sibTrans" cxnId="{A59B0B12-EFC3-4D65-927F-D641202051C5}">
      <dgm:prSet/>
      <dgm:spPr/>
      <dgm:t>
        <a:bodyPr/>
        <a:lstStyle/>
        <a:p>
          <a:endParaRPr lang="ru-RU"/>
        </a:p>
      </dgm:t>
    </dgm:pt>
    <dgm:pt modelId="{F5A211A9-0DA9-4AB6-B495-49F5CE93FA55}">
      <dgm:prSet phldrT="[Текст]"/>
      <dgm:spPr/>
      <dgm:t>
        <a:bodyPr/>
        <a:lstStyle/>
        <a:p>
          <a:r>
            <a:rPr lang="ru-RU" dirty="0" smtClean="0"/>
            <a:t>Анализ поведения ребенка и динамика его развития</a:t>
          </a:r>
          <a:endParaRPr lang="ru-RU" dirty="0"/>
        </a:p>
      </dgm:t>
    </dgm:pt>
    <dgm:pt modelId="{E2B38DB5-1D4F-43BA-80DB-B06206377DAB}" type="parTrans" cxnId="{26725591-9E6B-4287-8371-44BEACBBD8D8}">
      <dgm:prSet/>
      <dgm:spPr/>
      <dgm:t>
        <a:bodyPr/>
        <a:lstStyle/>
        <a:p>
          <a:endParaRPr lang="ru-RU"/>
        </a:p>
      </dgm:t>
    </dgm:pt>
    <dgm:pt modelId="{9E7CDE3A-4EC7-46DF-9416-008964A19985}" type="sibTrans" cxnId="{26725591-9E6B-4287-8371-44BEACBBD8D8}">
      <dgm:prSet/>
      <dgm:spPr/>
      <dgm:t>
        <a:bodyPr/>
        <a:lstStyle/>
        <a:p>
          <a:endParaRPr lang="ru-RU"/>
        </a:p>
      </dgm:t>
    </dgm:pt>
    <dgm:pt modelId="{D632ACD4-5822-4CA5-826E-0DBDCF5062A0}">
      <dgm:prSet phldrT="[Текст]"/>
      <dgm:spPr/>
      <dgm:t>
        <a:bodyPr/>
        <a:lstStyle/>
        <a:p>
          <a:r>
            <a:rPr lang="ru-RU" dirty="0" smtClean="0"/>
            <a:t>Описание </a:t>
          </a:r>
          <a:r>
            <a:rPr lang="ru-RU" smtClean="0"/>
            <a:t>возможных результатов</a:t>
          </a:r>
          <a:endParaRPr lang="ru-RU"/>
        </a:p>
      </dgm:t>
    </dgm:pt>
    <dgm:pt modelId="{0C69C3E7-6281-47C4-B50A-2456BCDA513D}" type="parTrans" cxnId="{42C0617D-5D4B-4993-91B9-0985DB4A7898}">
      <dgm:prSet/>
      <dgm:spPr/>
      <dgm:t>
        <a:bodyPr/>
        <a:lstStyle/>
        <a:p>
          <a:endParaRPr lang="ru-RU"/>
        </a:p>
      </dgm:t>
    </dgm:pt>
    <dgm:pt modelId="{F51A0374-5AAB-4285-9A9A-216F49148455}" type="sibTrans" cxnId="{42C0617D-5D4B-4993-91B9-0985DB4A7898}">
      <dgm:prSet/>
      <dgm:spPr/>
      <dgm:t>
        <a:bodyPr/>
        <a:lstStyle/>
        <a:p>
          <a:endParaRPr lang="ru-RU"/>
        </a:p>
      </dgm:t>
    </dgm:pt>
    <dgm:pt modelId="{22BC3614-A906-4401-AE49-7DAC743FE1E1}" type="pres">
      <dgm:prSet presAssocID="{A8F25727-4BF1-4CB6-B51B-AEB7831873C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A9FDFD-FCA7-4EE0-9A5E-CB0597CC3A28}" type="pres">
      <dgm:prSet presAssocID="{5A0C1256-1596-4D17-9341-48A7F9B7DFC9}" presName="parentLin" presStyleCnt="0"/>
      <dgm:spPr/>
    </dgm:pt>
    <dgm:pt modelId="{D919789E-7C19-4EA0-B6BD-5C27CD96EA87}" type="pres">
      <dgm:prSet presAssocID="{5A0C1256-1596-4D17-9341-48A7F9B7DFC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72C7BE9-9D55-4213-BCCF-9A054F807859}" type="pres">
      <dgm:prSet presAssocID="{5A0C1256-1596-4D17-9341-48A7F9B7DFC9}" presName="parentText" presStyleLbl="node1" presStyleIdx="0" presStyleCnt="3" custLinFactNeighborX="-21362" custLinFactNeighborY="-225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92288-B60B-4A1E-AE21-379727B867DF}" type="pres">
      <dgm:prSet presAssocID="{5A0C1256-1596-4D17-9341-48A7F9B7DFC9}" presName="negativeSpace" presStyleCnt="0"/>
      <dgm:spPr/>
    </dgm:pt>
    <dgm:pt modelId="{EE71A2FA-1675-4713-AC8E-082A6BF78265}" type="pres">
      <dgm:prSet presAssocID="{5A0C1256-1596-4D17-9341-48A7F9B7DFC9}" presName="childText" presStyleLbl="conFgAcc1" presStyleIdx="0" presStyleCnt="3">
        <dgm:presLayoutVars>
          <dgm:bulletEnabled val="1"/>
        </dgm:presLayoutVars>
      </dgm:prSet>
      <dgm:spPr/>
    </dgm:pt>
    <dgm:pt modelId="{BCAE9E3B-668D-4D7E-98CF-E9D99256EA4B}" type="pres">
      <dgm:prSet presAssocID="{39767041-BCFF-4C43-8D49-8627FE907BE4}" presName="spaceBetweenRectangles" presStyleCnt="0"/>
      <dgm:spPr/>
    </dgm:pt>
    <dgm:pt modelId="{26C85B46-F83A-4552-A0ED-A9C94ECFE1E8}" type="pres">
      <dgm:prSet presAssocID="{F5A211A9-0DA9-4AB6-B495-49F5CE93FA55}" presName="parentLin" presStyleCnt="0"/>
      <dgm:spPr/>
    </dgm:pt>
    <dgm:pt modelId="{8088FE3B-4EA8-4EE4-A54E-4166281AF857}" type="pres">
      <dgm:prSet presAssocID="{F5A211A9-0DA9-4AB6-B495-49F5CE93FA5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B9519A-4729-43C0-8F81-DC1D6E5E3660}" type="pres">
      <dgm:prSet presAssocID="{F5A211A9-0DA9-4AB6-B495-49F5CE93FA5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FFF72C-8451-4708-BA77-B394803A5110}" type="pres">
      <dgm:prSet presAssocID="{F5A211A9-0DA9-4AB6-B495-49F5CE93FA55}" presName="negativeSpace" presStyleCnt="0"/>
      <dgm:spPr/>
    </dgm:pt>
    <dgm:pt modelId="{B9383603-0143-4401-BE1D-8724B9DC365E}" type="pres">
      <dgm:prSet presAssocID="{F5A211A9-0DA9-4AB6-B495-49F5CE93FA55}" presName="childText" presStyleLbl="conFgAcc1" presStyleIdx="1" presStyleCnt="3">
        <dgm:presLayoutVars>
          <dgm:bulletEnabled val="1"/>
        </dgm:presLayoutVars>
      </dgm:prSet>
      <dgm:spPr/>
    </dgm:pt>
    <dgm:pt modelId="{DA0E4171-69CE-4020-81C5-6E2003F16A00}" type="pres">
      <dgm:prSet presAssocID="{9E7CDE3A-4EC7-46DF-9416-008964A19985}" presName="spaceBetweenRectangles" presStyleCnt="0"/>
      <dgm:spPr/>
    </dgm:pt>
    <dgm:pt modelId="{6C26E8B6-CFBB-4E5C-A220-49A549E28521}" type="pres">
      <dgm:prSet presAssocID="{D632ACD4-5822-4CA5-826E-0DBDCF5062A0}" presName="parentLin" presStyleCnt="0"/>
      <dgm:spPr/>
    </dgm:pt>
    <dgm:pt modelId="{23209123-760E-4A4B-BAE8-9663C16223BF}" type="pres">
      <dgm:prSet presAssocID="{D632ACD4-5822-4CA5-826E-0DBDCF5062A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8D7B0B9-DE14-420E-8BA5-0C9F0DBEE7E4}" type="pres">
      <dgm:prSet presAssocID="{D632ACD4-5822-4CA5-826E-0DBDCF5062A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15F9-FC35-4517-AB09-8C807EBBEFF3}" type="pres">
      <dgm:prSet presAssocID="{D632ACD4-5822-4CA5-826E-0DBDCF5062A0}" presName="negativeSpace" presStyleCnt="0"/>
      <dgm:spPr/>
    </dgm:pt>
    <dgm:pt modelId="{BFB3F556-D415-4927-8971-CD684F60D8A8}" type="pres">
      <dgm:prSet presAssocID="{D632ACD4-5822-4CA5-826E-0DBDCF5062A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D2FED7D-5DB5-43DB-80E4-2BD6484B50C5}" type="presOf" srcId="{5A0C1256-1596-4D17-9341-48A7F9B7DFC9}" destId="{B72C7BE9-9D55-4213-BCCF-9A054F807859}" srcOrd="1" destOrd="0" presId="urn:microsoft.com/office/officeart/2005/8/layout/list1"/>
    <dgm:cxn modelId="{B1F81EC6-212E-4DCC-A1E3-0072384E012C}" type="presOf" srcId="{5A0C1256-1596-4D17-9341-48A7F9B7DFC9}" destId="{D919789E-7C19-4EA0-B6BD-5C27CD96EA87}" srcOrd="0" destOrd="0" presId="urn:microsoft.com/office/officeart/2005/8/layout/list1"/>
    <dgm:cxn modelId="{26725591-9E6B-4287-8371-44BEACBBD8D8}" srcId="{A8F25727-4BF1-4CB6-B51B-AEB7831873C5}" destId="{F5A211A9-0DA9-4AB6-B495-49F5CE93FA55}" srcOrd="1" destOrd="0" parTransId="{E2B38DB5-1D4F-43BA-80DB-B06206377DAB}" sibTransId="{9E7CDE3A-4EC7-46DF-9416-008964A19985}"/>
    <dgm:cxn modelId="{D6525249-FA1C-4ADC-9CCE-F14390000464}" type="presOf" srcId="{F5A211A9-0DA9-4AB6-B495-49F5CE93FA55}" destId="{8088FE3B-4EA8-4EE4-A54E-4166281AF857}" srcOrd="0" destOrd="0" presId="urn:microsoft.com/office/officeart/2005/8/layout/list1"/>
    <dgm:cxn modelId="{C75F8FAD-9DFA-42B2-BB0E-C68887941AB8}" type="presOf" srcId="{A8F25727-4BF1-4CB6-B51B-AEB7831873C5}" destId="{22BC3614-A906-4401-AE49-7DAC743FE1E1}" srcOrd="0" destOrd="0" presId="urn:microsoft.com/office/officeart/2005/8/layout/list1"/>
    <dgm:cxn modelId="{A59B0B12-EFC3-4D65-927F-D641202051C5}" srcId="{A8F25727-4BF1-4CB6-B51B-AEB7831873C5}" destId="{5A0C1256-1596-4D17-9341-48A7F9B7DFC9}" srcOrd="0" destOrd="0" parTransId="{04D52C0F-8F8A-421F-ACBB-1E9D4A10A120}" sibTransId="{39767041-BCFF-4C43-8D49-8627FE907BE4}"/>
    <dgm:cxn modelId="{899E3DF5-7709-4A5B-A45B-B86CC5A0EFFF}" type="presOf" srcId="{F5A211A9-0DA9-4AB6-B495-49F5CE93FA55}" destId="{3CB9519A-4729-43C0-8F81-DC1D6E5E3660}" srcOrd="1" destOrd="0" presId="urn:microsoft.com/office/officeart/2005/8/layout/list1"/>
    <dgm:cxn modelId="{42C0617D-5D4B-4993-91B9-0985DB4A7898}" srcId="{A8F25727-4BF1-4CB6-B51B-AEB7831873C5}" destId="{D632ACD4-5822-4CA5-826E-0DBDCF5062A0}" srcOrd="2" destOrd="0" parTransId="{0C69C3E7-6281-47C4-B50A-2456BCDA513D}" sibTransId="{F51A0374-5AAB-4285-9A9A-216F49148455}"/>
    <dgm:cxn modelId="{EF3142A2-0DE6-4CAC-BA8A-37B9E8FD128F}" type="presOf" srcId="{D632ACD4-5822-4CA5-826E-0DBDCF5062A0}" destId="{23209123-760E-4A4B-BAE8-9663C16223BF}" srcOrd="0" destOrd="0" presId="urn:microsoft.com/office/officeart/2005/8/layout/list1"/>
    <dgm:cxn modelId="{5063F1E2-B2D1-4795-BE88-5941BE9FEF7C}" type="presOf" srcId="{D632ACD4-5822-4CA5-826E-0DBDCF5062A0}" destId="{A8D7B0B9-DE14-420E-8BA5-0C9F0DBEE7E4}" srcOrd="1" destOrd="0" presId="urn:microsoft.com/office/officeart/2005/8/layout/list1"/>
    <dgm:cxn modelId="{76934FCE-ED55-45B5-9825-401E383D0A01}" type="presParOf" srcId="{22BC3614-A906-4401-AE49-7DAC743FE1E1}" destId="{71A9FDFD-FCA7-4EE0-9A5E-CB0597CC3A28}" srcOrd="0" destOrd="0" presId="urn:microsoft.com/office/officeart/2005/8/layout/list1"/>
    <dgm:cxn modelId="{AD820ED2-E773-44F6-8D49-EA0A156AA30B}" type="presParOf" srcId="{71A9FDFD-FCA7-4EE0-9A5E-CB0597CC3A28}" destId="{D919789E-7C19-4EA0-B6BD-5C27CD96EA87}" srcOrd="0" destOrd="0" presId="urn:microsoft.com/office/officeart/2005/8/layout/list1"/>
    <dgm:cxn modelId="{6EB60E20-21AF-4D47-8213-7E651C4AA397}" type="presParOf" srcId="{71A9FDFD-FCA7-4EE0-9A5E-CB0597CC3A28}" destId="{B72C7BE9-9D55-4213-BCCF-9A054F807859}" srcOrd="1" destOrd="0" presId="urn:microsoft.com/office/officeart/2005/8/layout/list1"/>
    <dgm:cxn modelId="{901AC828-4E66-4C16-835C-02C119A980BC}" type="presParOf" srcId="{22BC3614-A906-4401-AE49-7DAC743FE1E1}" destId="{F1392288-B60B-4A1E-AE21-379727B867DF}" srcOrd="1" destOrd="0" presId="urn:microsoft.com/office/officeart/2005/8/layout/list1"/>
    <dgm:cxn modelId="{E27E3E5F-3A58-484A-9A1A-08F9CC26B54B}" type="presParOf" srcId="{22BC3614-A906-4401-AE49-7DAC743FE1E1}" destId="{EE71A2FA-1675-4713-AC8E-082A6BF78265}" srcOrd="2" destOrd="0" presId="urn:microsoft.com/office/officeart/2005/8/layout/list1"/>
    <dgm:cxn modelId="{73920AAF-C18C-4D55-943B-4490C43B4E6E}" type="presParOf" srcId="{22BC3614-A906-4401-AE49-7DAC743FE1E1}" destId="{BCAE9E3B-668D-4D7E-98CF-E9D99256EA4B}" srcOrd="3" destOrd="0" presId="urn:microsoft.com/office/officeart/2005/8/layout/list1"/>
    <dgm:cxn modelId="{5606F8DF-245A-4502-8592-4BFC86E3CBD1}" type="presParOf" srcId="{22BC3614-A906-4401-AE49-7DAC743FE1E1}" destId="{26C85B46-F83A-4552-A0ED-A9C94ECFE1E8}" srcOrd="4" destOrd="0" presId="urn:microsoft.com/office/officeart/2005/8/layout/list1"/>
    <dgm:cxn modelId="{D95C0A7D-9370-40B7-B177-27EBB7A4E269}" type="presParOf" srcId="{26C85B46-F83A-4552-A0ED-A9C94ECFE1E8}" destId="{8088FE3B-4EA8-4EE4-A54E-4166281AF857}" srcOrd="0" destOrd="0" presId="urn:microsoft.com/office/officeart/2005/8/layout/list1"/>
    <dgm:cxn modelId="{807813FC-DF29-4D21-A239-14C5947769BE}" type="presParOf" srcId="{26C85B46-F83A-4552-A0ED-A9C94ECFE1E8}" destId="{3CB9519A-4729-43C0-8F81-DC1D6E5E3660}" srcOrd="1" destOrd="0" presId="urn:microsoft.com/office/officeart/2005/8/layout/list1"/>
    <dgm:cxn modelId="{231CA20F-8890-462E-B66C-8C70D7F06C8C}" type="presParOf" srcId="{22BC3614-A906-4401-AE49-7DAC743FE1E1}" destId="{3EFFF72C-8451-4708-BA77-B394803A5110}" srcOrd="5" destOrd="0" presId="urn:microsoft.com/office/officeart/2005/8/layout/list1"/>
    <dgm:cxn modelId="{BF62EBE8-3FC4-4E35-B26E-4B6F6C508B13}" type="presParOf" srcId="{22BC3614-A906-4401-AE49-7DAC743FE1E1}" destId="{B9383603-0143-4401-BE1D-8724B9DC365E}" srcOrd="6" destOrd="0" presId="urn:microsoft.com/office/officeart/2005/8/layout/list1"/>
    <dgm:cxn modelId="{91392DDC-D01C-45CF-860C-EF2F809461CC}" type="presParOf" srcId="{22BC3614-A906-4401-AE49-7DAC743FE1E1}" destId="{DA0E4171-69CE-4020-81C5-6E2003F16A00}" srcOrd="7" destOrd="0" presId="urn:microsoft.com/office/officeart/2005/8/layout/list1"/>
    <dgm:cxn modelId="{2A5C2F1A-3D58-4064-BBA0-5BAF81A0FE27}" type="presParOf" srcId="{22BC3614-A906-4401-AE49-7DAC743FE1E1}" destId="{6C26E8B6-CFBB-4E5C-A220-49A549E28521}" srcOrd="8" destOrd="0" presId="urn:microsoft.com/office/officeart/2005/8/layout/list1"/>
    <dgm:cxn modelId="{BE7087D3-C83C-4176-B5EE-834E4FC7B0E3}" type="presParOf" srcId="{6C26E8B6-CFBB-4E5C-A220-49A549E28521}" destId="{23209123-760E-4A4B-BAE8-9663C16223BF}" srcOrd="0" destOrd="0" presId="urn:microsoft.com/office/officeart/2005/8/layout/list1"/>
    <dgm:cxn modelId="{51B05CA1-9C3B-4FFB-9A9A-7669AC2F73DE}" type="presParOf" srcId="{6C26E8B6-CFBB-4E5C-A220-49A549E28521}" destId="{A8D7B0B9-DE14-420E-8BA5-0C9F0DBEE7E4}" srcOrd="1" destOrd="0" presId="urn:microsoft.com/office/officeart/2005/8/layout/list1"/>
    <dgm:cxn modelId="{EEB9D618-ACA5-4FE1-8DEE-E5839F565167}" type="presParOf" srcId="{22BC3614-A906-4401-AE49-7DAC743FE1E1}" destId="{884B15F9-FC35-4517-AB09-8C807EBBEFF3}" srcOrd="9" destOrd="0" presId="urn:microsoft.com/office/officeart/2005/8/layout/list1"/>
    <dgm:cxn modelId="{504D4A81-F143-4668-BEF0-20967112344F}" type="presParOf" srcId="{22BC3614-A906-4401-AE49-7DAC743FE1E1}" destId="{BFB3F556-D415-4927-8971-CD684F60D8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37639C-5F82-4F2C-941C-32D36588721A}">
      <dsp:nvSpPr>
        <dsp:cNvPr id="0" name=""/>
        <dsp:cNvSpPr/>
      </dsp:nvSpPr>
      <dsp:spPr>
        <a:xfrm>
          <a:off x="1016000" y="0"/>
          <a:ext cx="4064000" cy="4064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6949F-2725-4FE7-BA40-9739CC7FF7D3}">
      <dsp:nvSpPr>
        <dsp:cNvPr id="0" name=""/>
        <dsp:cNvSpPr/>
      </dsp:nvSpPr>
      <dsp:spPr>
        <a:xfrm>
          <a:off x="1080121" y="216025"/>
          <a:ext cx="2025676" cy="17218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Тяжесть нарушений развития</a:t>
          </a:r>
          <a:endParaRPr lang="ru-RU" sz="2400" kern="1200" dirty="0"/>
        </a:p>
      </dsp:txBody>
      <dsp:txXfrm>
        <a:off x="1080121" y="216025"/>
        <a:ext cx="2025676" cy="1721868"/>
      </dsp:txXfrm>
    </dsp:sp>
    <dsp:sp modelId="{ECE48CA2-426A-4F0E-BDBC-9A6596069BF1}">
      <dsp:nvSpPr>
        <dsp:cNvPr id="0" name=""/>
        <dsp:cNvSpPr/>
      </dsp:nvSpPr>
      <dsp:spPr>
        <a:xfrm>
          <a:off x="3168359" y="216025"/>
          <a:ext cx="2075045" cy="17218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Наличие осложняющих факторов</a:t>
          </a:r>
          <a:endParaRPr lang="ru-RU" sz="2400" kern="1200" dirty="0"/>
        </a:p>
      </dsp:txBody>
      <dsp:txXfrm>
        <a:off x="3168359" y="216025"/>
        <a:ext cx="2075045" cy="1721868"/>
      </dsp:txXfrm>
    </dsp:sp>
    <dsp:sp modelId="{66748863-F7E9-4E16-AA6B-CAF6488D9FEE}">
      <dsp:nvSpPr>
        <dsp:cNvPr id="0" name=""/>
        <dsp:cNvSpPr/>
      </dsp:nvSpPr>
      <dsp:spPr>
        <a:xfrm>
          <a:off x="936101" y="2232241"/>
          <a:ext cx="2033560" cy="16535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Позиция родителей</a:t>
          </a:r>
          <a:endParaRPr lang="ru-RU" sz="2400" kern="1200" dirty="0"/>
        </a:p>
      </dsp:txBody>
      <dsp:txXfrm>
        <a:off x="936101" y="2232241"/>
        <a:ext cx="2033560" cy="1653592"/>
      </dsp:txXfrm>
    </dsp:sp>
    <dsp:sp modelId="{E729D27C-6109-40C9-8789-665B3F5BB177}">
      <dsp:nvSpPr>
        <dsp:cNvPr id="0" name=""/>
        <dsp:cNvSpPr/>
      </dsp:nvSpPr>
      <dsp:spPr>
        <a:xfrm>
          <a:off x="3168359" y="2160243"/>
          <a:ext cx="2075045" cy="1797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Место жительства</a:t>
          </a:r>
          <a:endParaRPr lang="ru-RU" sz="2400" kern="1200" dirty="0"/>
        </a:p>
      </dsp:txBody>
      <dsp:txXfrm>
        <a:off x="3168359" y="2160243"/>
        <a:ext cx="2075045" cy="17976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18C0E4-8D1E-4CF0-A793-68BC5F97A404}">
      <dsp:nvSpPr>
        <dsp:cNvPr id="0" name=""/>
        <dsp:cNvSpPr/>
      </dsp:nvSpPr>
      <dsp:spPr>
        <a:xfrm>
          <a:off x="0" y="0"/>
          <a:ext cx="7128792" cy="168498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Формы обучения</a:t>
          </a:r>
          <a:endParaRPr lang="ru-RU" sz="6500" kern="1200" dirty="0"/>
        </a:p>
      </dsp:txBody>
      <dsp:txXfrm>
        <a:off x="0" y="0"/>
        <a:ext cx="7128792" cy="1684987"/>
      </dsp:txXfrm>
    </dsp:sp>
    <dsp:sp modelId="{B40E2061-F6BD-46CE-969C-B5ABF1DEDA8F}">
      <dsp:nvSpPr>
        <dsp:cNvPr id="0" name=""/>
        <dsp:cNvSpPr/>
      </dsp:nvSpPr>
      <dsp:spPr>
        <a:xfrm>
          <a:off x="0" y="1656183"/>
          <a:ext cx="2373943" cy="3538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Специальные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классы </a:t>
          </a:r>
          <a:endParaRPr lang="ru-RU" sz="3600" kern="1200" dirty="0"/>
        </a:p>
      </dsp:txBody>
      <dsp:txXfrm>
        <a:off x="0" y="1656183"/>
        <a:ext cx="2373943" cy="3538473"/>
      </dsp:txXfrm>
    </dsp:sp>
    <dsp:sp modelId="{76813BD1-A03F-46C9-8D92-EACA156659F6}">
      <dsp:nvSpPr>
        <dsp:cNvPr id="0" name=""/>
        <dsp:cNvSpPr/>
      </dsp:nvSpPr>
      <dsp:spPr>
        <a:xfrm>
          <a:off x="2376261" y="1656183"/>
          <a:ext cx="2373943" cy="3538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Индиви</a:t>
          </a:r>
          <a:r>
            <a:rPr lang="ru-RU" sz="2800" kern="1200" dirty="0" smtClean="0"/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дуальное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обучение с  </a:t>
          </a:r>
          <a:r>
            <a:rPr lang="ru-RU" sz="3200" kern="1200" dirty="0" err="1" smtClean="0"/>
            <a:t>посеще-нием</a:t>
          </a:r>
          <a:endParaRPr lang="ru-RU" sz="32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школы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2376261" y="1656183"/>
        <a:ext cx="2373943" cy="3538473"/>
      </dsp:txXfrm>
    </dsp:sp>
    <dsp:sp modelId="{9A411266-52AC-441F-BE3F-B69A8DD3F9F8}">
      <dsp:nvSpPr>
        <dsp:cNvPr id="0" name=""/>
        <dsp:cNvSpPr/>
      </dsp:nvSpPr>
      <dsp:spPr>
        <a:xfrm>
          <a:off x="4751367" y="1684986"/>
          <a:ext cx="2373943" cy="3538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Индиви</a:t>
          </a:r>
          <a:r>
            <a:rPr lang="ru-RU" sz="3600" kern="1200" dirty="0" smtClean="0"/>
            <a:t>-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дуальное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 обучение на дому</a:t>
          </a:r>
          <a:endParaRPr lang="ru-RU" sz="3600" kern="1200" dirty="0"/>
        </a:p>
      </dsp:txBody>
      <dsp:txXfrm>
        <a:off x="4751367" y="1684986"/>
        <a:ext cx="2373943" cy="3538473"/>
      </dsp:txXfrm>
    </dsp:sp>
    <dsp:sp modelId="{B1B29696-DBA4-466C-BF23-BD77EE77AD51}">
      <dsp:nvSpPr>
        <dsp:cNvPr id="0" name=""/>
        <dsp:cNvSpPr/>
      </dsp:nvSpPr>
      <dsp:spPr>
        <a:xfrm>
          <a:off x="0" y="5223457"/>
          <a:ext cx="7128792" cy="39316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BD17C3-283F-4621-8EAD-1F73FC13270F}">
      <dsp:nvSpPr>
        <dsp:cNvPr id="0" name=""/>
        <dsp:cNvSpPr/>
      </dsp:nvSpPr>
      <dsp:spPr>
        <a:xfrm>
          <a:off x="1707176" y="905687"/>
          <a:ext cx="4564381" cy="158514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D886C-22DA-43C4-8984-9C79E195C5A5}">
      <dsp:nvSpPr>
        <dsp:cNvPr id="0" name=""/>
        <dsp:cNvSpPr/>
      </dsp:nvSpPr>
      <dsp:spPr>
        <a:xfrm>
          <a:off x="3554159" y="4787180"/>
          <a:ext cx="884570" cy="566124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E08F4-7189-46D8-A064-60C94FD3812D}">
      <dsp:nvSpPr>
        <dsp:cNvPr id="0" name=""/>
        <dsp:cNvSpPr/>
      </dsp:nvSpPr>
      <dsp:spPr>
        <a:xfrm>
          <a:off x="3697339" y="5742295"/>
          <a:ext cx="598209" cy="57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Стандартизация</a:t>
          </a:r>
          <a:endParaRPr lang="ru-RU" sz="500" kern="1200" dirty="0"/>
        </a:p>
      </dsp:txBody>
      <dsp:txXfrm>
        <a:off x="3697339" y="5742295"/>
        <a:ext cx="598209" cy="57054"/>
      </dsp:txXfrm>
    </dsp:sp>
    <dsp:sp modelId="{BB3B50EA-F56A-4964-B630-AC05FB4E2CE9}">
      <dsp:nvSpPr>
        <dsp:cNvPr id="0" name=""/>
        <dsp:cNvSpPr/>
      </dsp:nvSpPr>
      <dsp:spPr>
        <a:xfrm>
          <a:off x="2978437" y="3079982"/>
          <a:ext cx="2721098" cy="25413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Условия реализации специальных образовательных программ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8437" y="3079982"/>
        <a:ext cx="2721098" cy="2541399"/>
      </dsp:txXfrm>
    </dsp:sp>
    <dsp:sp modelId="{9D7089A1-C20E-4FAD-AA94-E60F3365AAD5}">
      <dsp:nvSpPr>
        <dsp:cNvPr id="0" name=""/>
        <dsp:cNvSpPr/>
      </dsp:nvSpPr>
      <dsp:spPr>
        <a:xfrm>
          <a:off x="526918" y="474006"/>
          <a:ext cx="3260273" cy="2714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Специальная индивидуальная образовательная программа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6918" y="474006"/>
        <a:ext cx="3260273" cy="2714490"/>
      </dsp:txXfrm>
    </dsp:sp>
    <dsp:sp modelId="{4FC191DB-2A94-4692-BAA7-855BA82082CC}">
      <dsp:nvSpPr>
        <dsp:cNvPr id="0" name=""/>
        <dsp:cNvSpPr/>
      </dsp:nvSpPr>
      <dsp:spPr>
        <a:xfrm>
          <a:off x="4236489" y="474002"/>
          <a:ext cx="3080543" cy="2392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Возможный результат</a:t>
          </a:r>
          <a:endParaRPr lang="ru-RU" sz="3000" kern="1200" dirty="0"/>
        </a:p>
      </dsp:txBody>
      <dsp:txXfrm>
        <a:off x="4236489" y="474002"/>
        <a:ext cx="3080543" cy="2392017"/>
      </dsp:txXfrm>
    </dsp:sp>
    <dsp:sp modelId="{54930768-D734-4796-8BAA-14A8398E8AB4}">
      <dsp:nvSpPr>
        <dsp:cNvPr id="0" name=""/>
        <dsp:cNvSpPr/>
      </dsp:nvSpPr>
      <dsp:spPr>
        <a:xfrm>
          <a:off x="391204" y="5"/>
          <a:ext cx="7601683" cy="566124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0042A5-1FE6-44B2-A5BD-17DFB7AB43A8}">
      <dsp:nvSpPr>
        <dsp:cNvPr id="0" name=""/>
        <dsp:cNvSpPr/>
      </dsp:nvSpPr>
      <dsp:spPr>
        <a:xfrm>
          <a:off x="5402" y="1153482"/>
          <a:ext cx="2333286" cy="174174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Расширение окружающего предметного мира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02" y="1153482"/>
        <a:ext cx="2333286" cy="1741748"/>
      </dsp:txXfrm>
    </dsp:sp>
    <dsp:sp modelId="{07022521-6DDB-48CC-962A-1E86767BC8A6}">
      <dsp:nvSpPr>
        <dsp:cNvPr id="0" name=""/>
        <dsp:cNvSpPr/>
      </dsp:nvSpPr>
      <dsp:spPr>
        <a:xfrm>
          <a:off x="5402" y="2895231"/>
          <a:ext cx="2333286" cy="74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0" rIns="6731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1</a:t>
          </a:r>
          <a:endParaRPr lang="ru-RU" sz="5300" kern="1200" dirty="0"/>
        </a:p>
      </dsp:txBody>
      <dsp:txXfrm>
        <a:off x="5402" y="2895231"/>
        <a:ext cx="1643159" cy="748952"/>
      </dsp:txXfrm>
    </dsp:sp>
    <dsp:sp modelId="{CFEA3BE7-B341-4FBA-955A-EC8AE16F5A1C}">
      <dsp:nvSpPr>
        <dsp:cNvPr id="0" name=""/>
        <dsp:cNvSpPr/>
      </dsp:nvSpPr>
      <dsp:spPr>
        <a:xfrm>
          <a:off x="1714566" y="3014195"/>
          <a:ext cx="816650" cy="816650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C6E5F-B689-4E13-A91A-666DF21B7762}">
      <dsp:nvSpPr>
        <dsp:cNvPr id="0" name=""/>
        <dsp:cNvSpPr/>
      </dsp:nvSpPr>
      <dsp:spPr>
        <a:xfrm>
          <a:off x="2733536" y="1153482"/>
          <a:ext cx="2333286" cy="174174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Включение обучающихся в сложное социальное окружение</a:t>
          </a:r>
          <a:endParaRPr lang="ru-RU" sz="2000" kern="1200" dirty="0"/>
        </a:p>
      </dsp:txBody>
      <dsp:txXfrm>
        <a:off x="2733536" y="1153482"/>
        <a:ext cx="2333286" cy="1741748"/>
      </dsp:txXfrm>
    </dsp:sp>
    <dsp:sp modelId="{C9E9CC0A-029E-47C1-88F7-1BE4D909AF56}">
      <dsp:nvSpPr>
        <dsp:cNvPr id="0" name=""/>
        <dsp:cNvSpPr/>
      </dsp:nvSpPr>
      <dsp:spPr>
        <a:xfrm>
          <a:off x="2733536" y="2895231"/>
          <a:ext cx="2333286" cy="74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0" rIns="6731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2</a:t>
          </a:r>
          <a:endParaRPr lang="ru-RU" sz="5300" kern="1200" dirty="0"/>
        </a:p>
      </dsp:txBody>
      <dsp:txXfrm>
        <a:off x="2733536" y="2895231"/>
        <a:ext cx="1643159" cy="748952"/>
      </dsp:txXfrm>
    </dsp:sp>
    <dsp:sp modelId="{F588E494-99F7-48DA-8D24-537CEC46CD0D}">
      <dsp:nvSpPr>
        <dsp:cNvPr id="0" name=""/>
        <dsp:cNvSpPr/>
      </dsp:nvSpPr>
      <dsp:spPr>
        <a:xfrm>
          <a:off x="4442701" y="3014195"/>
          <a:ext cx="816650" cy="816650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9E5BF-148D-4811-BC1F-012738AE2521}">
      <dsp:nvSpPr>
        <dsp:cNvPr id="0" name=""/>
        <dsp:cNvSpPr/>
      </dsp:nvSpPr>
      <dsp:spPr>
        <a:xfrm>
          <a:off x="5461671" y="1153482"/>
          <a:ext cx="2333286" cy="174174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72390" rIns="24130" bIns="2413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Введение и включение в совместную деятельность с учетом интересов и потребностей</a:t>
          </a:r>
          <a:endParaRPr lang="ru-RU" sz="1900" kern="1200" dirty="0"/>
        </a:p>
      </dsp:txBody>
      <dsp:txXfrm>
        <a:off x="5461671" y="1153482"/>
        <a:ext cx="2333286" cy="1741748"/>
      </dsp:txXfrm>
    </dsp:sp>
    <dsp:sp modelId="{E6EDF98B-7A20-4B0B-99F7-8613FFCB46AE}">
      <dsp:nvSpPr>
        <dsp:cNvPr id="0" name=""/>
        <dsp:cNvSpPr/>
      </dsp:nvSpPr>
      <dsp:spPr>
        <a:xfrm>
          <a:off x="5461671" y="2895231"/>
          <a:ext cx="2333286" cy="748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0" rIns="6731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3</a:t>
          </a:r>
          <a:endParaRPr lang="ru-RU" sz="5300" kern="1200" dirty="0"/>
        </a:p>
      </dsp:txBody>
      <dsp:txXfrm>
        <a:off x="5461671" y="2895231"/>
        <a:ext cx="1643159" cy="748952"/>
      </dsp:txXfrm>
    </dsp:sp>
    <dsp:sp modelId="{266C4FDC-7AC3-4D02-84B9-85C53D505DE4}">
      <dsp:nvSpPr>
        <dsp:cNvPr id="0" name=""/>
        <dsp:cNvSpPr/>
      </dsp:nvSpPr>
      <dsp:spPr>
        <a:xfrm>
          <a:off x="7170835" y="3014195"/>
          <a:ext cx="816650" cy="816650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73C599-85BD-4551-927B-900D047DB23D}">
      <dsp:nvSpPr>
        <dsp:cNvPr id="0" name=""/>
        <dsp:cNvSpPr/>
      </dsp:nvSpPr>
      <dsp:spPr>
        <a:xfrm>
          <a:off x="3660" y="2021144"/>
          <a:ext cx="2008245" cy="15743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Академический компонент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0" y="2021144"/>
        <a:ext cx="2008245" cy="1574334"/>
      </dsp:txXfrm>
    </dsp:sp>
    <dsp:sp modelId="{E7929703-23FE-467C-A758-AA36C74F5882}">
      <dsp:nvSpPr>
        <dsp:cNvPr id="0" name=""/>
        <dsp:cNvSpPr/>
      </dsp:nvSpPr>
      <dsp:spPr>
        <a:xfrm>
          <a:off x="2123542" y="2409610"/>
          <a:ext cx="797402" cy="797402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123542" y="2409610"/>
        <a:ext cx="797402" cy="797402"/>
      </dsp:txXfrm>
    </dsp:sp>
    <dsp:sp modelId="{3624282E-39EE-4509-A92E-8C4881917F58}">
      <dsp:nvSpPr>
        <dsp:cNvPr id="0" name=""/>
        <dsp:cNvSpPr/>
      </dsp:nvSpPr>
      <dsp:spPr>
        <a:xfrm>
          <a:off x="3032581" y="1888679"/>
          <a:ext cx="2061478" cy="18392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Жизненный компонент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32581" y="1888679"/>
        <a:ext cx="2061478" cy="1839264"/>
      </dsp:txXfrm>
    </dsp:sp>
    <dsp:sp modelId="{FA7F39BA-1BAD-482E-90BA-14BD65C8ACE9}">
      <dsp:nvSpPr>
        <dsp:cNvPr id="0" name=""/>
        <dsp:cNvSpPr/>
      </dsp:nvSpPr>
      <dsp:spPr>
        <a:xfrm>
          <a:off x="5205696" y="2409610"/>
          <a:ext cx="797402" cy="797402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5205696" y="2409610"/>
        <a:ext cx="797402" cy="797402"/>
      </dsp:txXfrm>
    </dsp:sp>
    <dsp:sp modelId="{2DAA1EE8-C19E-454D-8B42-989CEE0A16DC}">
      <dsp:nvSpPr>
        <dsp:cNvPr id="0" name=""/>
        <dsp:cNvSpPr/>
      </dsp:nvSpPr>
      <dsp:spPr>
        <a:xfrm>
          <a:off x="6114735" y="1944216"/>
          <a:ext cx="2090515" cy="1728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Личностный компонент</a:t>
          </a:r>
          <a:endParaRPr lang="ru-RU" sz="1900" kern="1200" dirty="0"/>
        </a:p>
      </dsp:txBody>
      <dsp:txXfrm>
        <a:off x="6114735" y="1944216"/>
        <a:ext cx="2090515" cy="172819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71A2FA-1675-4713-AC8E-082A6BF78265}">
      <dsp:nvSpPr>
        <dsp:cNvPr id="0" name=""/>
        <dsp:cNvSpPr/>
      </dsp:nvSpPr>
      <dsp:spPr>
        <a:xfrm>
          <a:off x="0" y="1425040"/>
          <a:ext cx="60960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C7BE9-9D55-4213-BCCF-9A054F807859}">
      <dsp:nvSpPr>
        <dsp:cNvPr id="0" name=""/>
        <dsp:cNvSpPr/>
      </dsp:nvSpPr>
      <dsp:spPr>
        <a:xfrm>
          <a:off x="239688" y="1167904"/>
          <a:ext cx="4267200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Выработка согласованной оценки достижений</a:t>
          </a:r>
          <a:endParaRPr lang="ru-RU" sz="1200" kern="1200" dirty="0"/>
        </a:p>
      </dsp:txBody>
      <dsp:txXfrm>
        <a:off x="239688" y="1167904"/>
        <a:ext cx="4267200" cy="354240"/>
      </dsp:txXfrm>
    </dsp:sp>
    <dsp:sp modelId="{B9383603-0143-4401-BE1D-8724B9DC365E}">
      <dsp:nvSpPr>
        <dsp:cNvPr id="0" name=""/>
        <dsp:cNvSpPr/>
      </dsp:nvSpPr>
      <dsp:spPr>
        <a:xfrm>
          <a:off x="0" y="1969360"/>
          <a:ext cx="60960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B9519A-4729-43C0-8F81-DC1D6E5E3660}">
      <dsp:nvSpPr>
        <dsp:cNvPr id="0" name=""/>
        <dsp:cNvSpPr/>
      </dsp:nvSpPr>
      <dsp:spPr>
        <a:xfrm>
          <a:off x="304800" y="1792240"/>
          <a:ext cx="4267200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Анализ поведения ребенка и динамика его развития</a:t>
          </a:r>
          <a:endParaRPr lang="ru-RU" sz="1200" kern="1200" dirty="0"/>
        </a:p>
      </dsp:txBody>
      <dsp:txXfrm>
        <a:off x="304800" y="1792240"/>
        <a:ext cx="4267200" cy="354240"/>
      </dsp:txXfrm>
    </dsp:sp>
    <dsp:sp modelId="{BFB3F556-D415-4927-8971-CD684F60D8A8}">
      <dsp:nvSpPr>
        <dsp:cNvPr id="0" name=""/>
        <dsp:cNvSpPr/>
      </dsp:nvSpPr>
      <dsp:spPr>
        <a:xfrm>
          <a:off x="0" y="2513679"/>
          <a:ext cx="60960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D7B0B9-DE14-420E-8BA5-0C9F0DBEE7E4}">
      <dsp:nvSpPr>
        <dsp:cNvPr id="0" name=""/>
        <dsp:cNvSpPr/>
      </dsp:nvSpPr>
      <dsp:spPr>
        <a:xfrm>
          <a:off x="304800" y="2336559"/>
          <a:ext cx="4267200" cy="354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Описание </a:t>
          </a:r>
          <a:r>
            <a:rPr lang="ru-RU" sz="1200" kern="1200" smtClean="0"/>
            <a:t>возможных результатов</a:t>
          </a:r>
          <a:endParaRPr lang="ru-RU" sz="1200" kern="1200"/>
        </a:p>
      </dsp:txBody>
      <dsp:txXfrm>
        <a:off x="304800" y="2336559"/>
        <a:ext cx="4267200" cy="35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31EA5-588B-43B6-BB03-04DAFAA8307E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A6929-0818-4FFA-A706-66E5474F42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2088232"/>
          </a:xfrm>
          <a:effectLst>
            <a:outerShdw blurRad="50800" dist="50800" dir="5400000" algn="ctr" rotWithShape="0">
              <a:schemeClr val="tx2">
                <a:lumMod val="10000"/>
              </a:schemeClr>
            </a:outerShdw>
          </a:effectLst>
        </p:spPr>
        <p:txBody>
          <a:bodyPr/>
          <a:lstStyle/>
          <a:p>
            <a:pPr algn="ctr"/>
            <a:r>
              <a:rPr lang="ru-RU" dirty="0" smtClean="0"/>
              <a:t>29.12.2014</a:t>
            </a:r>
            <a:br>
              <a:rPr lang="ru-RU" dirty="0" smtClean="0"/>
            </a:br>
            <a:r>
              <a:rPr lang="ru-RU" dirty="0" smtClean="0"/>
              <a:t>Педагогический совет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64904"/>
            <a:ext cx="7854696" cy="31683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Федеральный государственный образовательный стандарт для обучающихся с ОВЗ, как условие доступности образования для детей с тяжелыми и множественными нарушениями развития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Света\Desktop\Фото пс\PA2301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333375"/>
            <a:ext cx="7988300" cy="5991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Факторы влияющие на развитие детей с ОВЗ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3744416"/>
          </a:xfrm>
        </p:spPr>
        <p:txBody>
          <a:bodyPr>
            <a:normAutofit fontScale="62500" lnSpcReduction="20000"/>
          </a:bodyPr>
          <a:lstStyle/>
          <a:p>
            <a:pPr algn="l">
              <a:buFontTx/>
              <a:buChar char="-"/>
            </a:pPr>
            <a:r>
              <a:rPr lang="ru-RU" sz="5100" dirty="0" smtClean="0"/>
              <a:t>Этиология ;</a:t>
            </a:r>
          </a:p>
          <a:p>
            <a:pPr algn="l">
              <a:buFontTx/>
              <a:buChar char="-"/>
            </a:pPr>
            <a:r>
              <a:rPr lang="ru-RU" dirty="0" smtClean="0"/>
              <a:t>-</a:t>
            </a:r>
            <a:r>
              <a:rPr lang="ru-RU" sz="5100" dirty="0" smtClean="0"/>
              <a:t>Патогенез ;</a:t>
            </a:r>
          </a:p>
          <a:p>
            <a:pPr algn="l">
              <a:buFontTx/>
              <a:buChar char="-"/>
            </a:pPr>
            <a:r>
              <a:rPr lang="ru-RU" sz="5100" dirty="0" smtClean="0"/>
              <a:t>-Время и сроки выявления отклонений ;</a:t>
            </a:r>
          </a:p>
          <a:p>
            <a:pPr algn="l">
              <a:buFontTx/>
              <a:buChar char="-"/>
            </a:pPr>
            <a:r>
              <a:rPr lang="ru-RU" sz="5100" dirty="0" smtClean="0"/>
              <a:t>-Характер  и  степень  выраженности каждого из первичных расстройств;</a:t>
            </a:r>
          </a:p>
          <a:p>
            <a:pPr algn="l">
              <a:buFontTx/>
              <a:buChar char="-"/>
            </a:pPr>
            <a:r>
              <a:rPr lang="ru-RU" sz="5100" dirty="0" smtClean="0"/>
              <a:t>-Специфики их сочетаний ;</a:t>
            </a:r>
          </a:p>
          <a:p>
            <a:pPr algn="l">
              <a:buFontTx/>
              <a:buChar char="-"/>
            </a:pPr>
            <a:r>
              <a:rPr lang="ru-RU" sz="5100" dirty="0" smtClean="0"/>
              <a:t>-сроки и качества коррекционной помощи</a:t>
            </a:r>
            <a:endParaRPr lang="ru-RU" sz="51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Факторы, влияющие на формы обучения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 flipV="1">
          <a:off x="5724128" y="6522293"/>
          <a:ext cx="3419872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691680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 flipV="1">
          <a:off x="5724128" y="6522293"/>
          <a:ext cx="3419872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5616" y="692696"/>
          <a:ext cx="712879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Специфические образовательные потребности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1.Организация максимально раннего специального обучения;</a:t>
            </a:r>
          </a:p>
          <a:p>
            <a:r>
              <a:rPr lang="ru-RU" sz="3200" dirty="0" smtClean="0"/>
              <a:t>2.Высокая степень индивидуализации;</a:t>
            </a:r>
          </a:p>
          <a:p>
            <a:r>
              <a:rPr lang="ru-RU" sz="3200" dirty="0" smtClean="0"/>
              <a:t>3.Комплексный характер взаимодействия специалистов;</a:t>
            </a:r>
          </a:p>
          <a:p>
            <a:r>
              <a:rPr lang="ru-RU" sz="3200" dirty="0" smtClean="0"/>
              <a:t>4.Формирование потребности общения;</a:t>
            </a:r>
          </a:p>
          <a:p>
            <a:r>
              <a:rPr lang="ru-RU" sz="3200" dirty="0" smtClean="0"/>
              <a:t>5.Формирование навыков самообслуживания;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6.Напрпавленность обучения на практическое применение;</a:t>
            </a:r>
          </a:p>
          <a:p>
            <a:r>
              <a:rPr lang="ru-RU" sz="3200" dirty="0" smtClean="0"/>
              <a:t>7.Развитие самостоятельности и большей независимости;</a:t>
            </a:r>
          </a:p>
          <a:p>
            <a:r>
              <a:rPr lang="ru-RU" sz="3200" dirty="0" smtClean="0"/>
              <a:t>8.Развитие ориентировке в окружающем мире;</a:t>
            </a:r>
          </a:p>
          <a:p>
            <a:r>
              <a:rPr lang="ru-RU" sz="3200" dirty="0" smtClean="0"/>
              <a:t>9.Специальня организация предметно – развивающей среды;</a:t>
            </a:r>
          </a:p>
          <a:p>
            <a:r>
              <a:rPr lang="ru-RU" sz="3200" dirty="0" smtClean="0"/>
              <a:t>10.Расширение круга общения.</a:t>
            </a:r>
            <a:endParaRPr lang="ru-RU" sz="3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Ведущая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деятельность, которая на определенном возрастном этапе обусловливает основные, самые важные изменения в психике ребенка.</a:t>
            </a:r>
            <a:endParaRPr lang="ru-RU" sz="28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/>
              <a:t>Сензитивностъ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это характерологическая особенность человека, проявляющаяся в повышенной чувствительности к происходящим с ним событиям;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конце каждого переходного периода формируются новые свойства и качества, которых не было в предыдущем периоде, – их называют </a:t>
            </a:r>
            <a:r>
              <a:rPr lang="ru-RU" sz="3600" i="1" dirty="0" smtClean="0">
                <a:solidFill>
                  <a:srgbClr val="0070C0"/>
                </a:solidFill>
              </a:rPr>
              <a:t>новообразованиями.</a:t>
            </a:r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I. Младенческий возраст (до 1 г.):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 социальная ситуация развития – родители;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новообразования – потребность в общении, эмоциональное оживление (комплекс оживления), хватание, ходьба и первое слово (речь);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ведущая деятельность – непосредственно-эмоциональное общение с мамой.</a:t>
            </a:r>
            <a:endParaRPr lang="ru-RU" sz="28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305800" cy="179107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Федеральный  закон  от 29.12.2012 №273-ФЗ 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«Об образовании в РФ»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II. Раннее детство (1-3 г.):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 социальная ситуация развития – «Ребенок – ПРЕДМЕТ – взрослый»;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новообразования – речь, наглядно-действенное мышление, усвоение нравственных норм;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ведущая деятельность – </a:t>
            </a:r>
            <a:r>
              <a:rPr lang="ru-RU" sz="2800" dirty="0" err="1" smtClean="0"/>
              <a:t>предметно-манипулятивная</a:t>
            </a:r>
            <a:r>
              <a:rPr lang="ru-RU" sz="2800" dirty="0" smtClean="0"/>
              <a:t> </a:t>
            </a:r>
            <a:r>
              <a:rPr lang="ru-RU" sz="2800" dirty="0" err="1" smtClean="0"/>
              <a:t>деятельность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III. Дошкольный возраст (3-7 лет):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- социальная ситуация развития – сверстники;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новообразования – воображение, соподчинение мотивов;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ведущая деятельность – сюжетно-ролевая игра.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IV. Младший школьный возраст (7-11 лет):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- социальная ситуация развития – школа;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новообразования – произвольность психических процессов, внутренний план действий, рефлексия;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ведущая деятельность – учебная деятельность.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V. Подростковый возраст </a:t>
            </a:r>
            <a:br>
              <a:rPr lang="ru-RU" dirty="0" smtClean="0"/>
            </a:br>
            <a:r>
              <a:rPr lang="ru-RU" dirty="0" smtClean="0"/>
              <a:t>(12-16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лет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3200" dirty="0" smtClean="0"/>
              <a:t>социальная ситуация развития – сверстники;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новообразования – чувство взрослости, потребность в самоутверждении;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ведущая деятельность – интимно-личностное общение.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VI. Ранний юношеский возраст (16-18 лет):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 социальная ситуация развития – взрослые и сверстники;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новообразования – мировоззрение, профессиональное и личностное самоопределение, </a:t>
            </a:r>
            <a:r>
              <a:rPr lang="ru-RU" sz="2800" dirty="0" err="1" smtClean="0"/>
              <a:t>полоролевое</a:t>
            </a:r>
            <a:r>
              <a:rPr lang="ru-RU" sz="2800" dirty="0" smtClean="0"/>
              <a:t> поведение;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ведущая деятельность – учебно-профессиональная деятельность.</a:t>
            </a:r>
            <a:endParaRPr lang="ru-RU" sz="28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363272" cy="47525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4400" dirty="0" smtClean="0"/>
              <a:t>В соответствии с концепцией ФГОС , для обучающихся с ОВЗ детям данной группы может быть рекомендован вариант «Д» предполагающий получение образования ,  итоговое достижение которого определяется индивидуальными возможностями ребенка. </a:t>
            </a:r>
            <a:endParaRPr lang="ru-RU" sz="44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64896" cy="547260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Смысл педагогической работы с ребенком имеющим тяжелые и множественные нарушения развития является: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1.Индивидуальное поэтапное и планомерное расширение жизненного опыта и повседневных доступных ребенку социальных контактов.</a:t>
            </a:r>
            <a:br>
              <a:rPr lang="ru-RU" sz="3200" dirty="0" smtClean="0"/>
            </a:br>
            <a:r>
              <a:rPr lang="ru-RU" sz="3200" dirty="0" smtClean="0"/>
              <a:t>2.Длительная специальная работа по введению ребенка в более сложную предметную и социальную среду.</a:t>
            </a:r>
            <a:endParaRPr lang="ru-RU" sz="3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851648" cy="93610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Требования к стандартизации</a:t>
            </a:r>
            <a:endParaRPr lang="ru-RU" sz="44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39552" y="1196752"/>
          <a:ext cx="799288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Компоненты образовательной области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835696" y="1916832"/>
            <a:ext cx="720080" cy="1338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516216" y="1916832"/>
            <a:ext cx="648072" cy="1266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899592" y="3284984"/>
            <a:ext cx="2736304" cy="23042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Академический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5364088" y="3284984"/>
            <a:ext cx="2952328" cy="210081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Жизненный</a:t>
            </a:r>
            <a:endParaRPr lang="ru-RU" sz="28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539552" y="692696"/>
            <a:ext cx="8064896" cy="576064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Академический компонент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опирается на 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актуальный уровень и                «зону ближайшего развития».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«Обучение «ведет» за собой развитие» (Л. С.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Концепция определяет требования к образованию всех групп детей с ОВЗ</a:t>
            </a:r>
            <a:endParaRPr lang="ru-RU" sz="4000" dirty="0"/>
          </a:p>
        </p:txBody>
      </p:sp>
      <p:pic>
        <p:nvPicPr>
          <p:cNvPr id="1026" name="Picture 2" descr="C:\Users\Света\Desktop\Фото пс\PB210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251520" y="692696"/>
            <a:ext cx="8496944" cy="554461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Жизненный компонент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Развитие навыков социально-бытовой адаптации во всех доступных сферах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Условия развития жизненной компетенции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755576" y="1397000"/>
          <a:ext cx="799288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23528" y="692696"/>
          <a:ext cx="820891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Условия для выявления возможных результатов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2636912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Практическая направленность обучения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Вариативные способы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Оказание необходимой помощи в процессе обучения</a:t>
            </a:r>
            <a:endParaRPr lang="ru-RU" sz="36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Задачи экспертной группы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009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1500" dirty="0" smtClean="0"/>
              <a:t>Спасибо </a:t>
            </a:r>
            <a:br>
              <a:rPr lang="ru-RU" sz="11500" dirty="0" smtClean="0"/>
            </a:br>
            <a:r>
              <a:rPr lang="ru-RU" sz="11500" dirty="0" smtClean="0"/>
              <a:t>за  </a:t>
            </a:r>
            <a:br>
              <a:rPr lang="ru-RU" sz="11500" dirty="0" smtClean="0"/>
            </a:br>
            <a:r>
              <a:rPr lang="ru-RU" sz="11500" dirty="0" smtClean="0"/>
              <a:t>внимание 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 </a:t>
            </a:r>
            <a:endParaRPr lang="ru-RU" sz="60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5836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Users\Света\Desktop\Фото пс\PB210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7221174" cy="54158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Света\Desktop\Фото пс\PA0802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4609785" cy="60639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Света\Desktop\Фото пс\PA2401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8868" y="476250"/>
            <a:ext cx="4386263" cy="58483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Света\Desktop\Фото пс\PA240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333375"/>
            <a:ext cx="7988300" cy="5991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 descr="C:\Users\Света\Desktop\Фото пс\PA0202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475" y="404813"/>
            <a:ext cx="7893049" cy="5919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вета\Desktop\Фото пс\PA0801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8868" y="476250"/>
            <a:ext cx="4386263" cy="58483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489</Words>
  <Application>Microsoft Office PowerPoint</Application>
  <PresentationFormat>Экран (4:3)</PresentationFormat>
  <Paragraphs>89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Поток</vt:lpstr>
      <vt:lpstr>Специальное оформление</vt:lpstr>
      <vt:lpstr>29.12.2014 Педагогический совет</vt:lpstr>
      <vt:lpstr>Федеральный  закон  от 29.12.2012 №273-ФЗ   «Об образовании в РФ»</vt:lpstr>
      <vt:lpstr>Концепция определяет требования к образованию всех групп детей с ОВЗ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Факторы влияющие на развитие детей с ОВЗ</vt:lpstr>
      <vt:lpstr>Факторы, влияющие на формы обучения </vt:lpstr>
      <vt:lpstr>Слайд 13</vt:lpstr>
      <vt:lpstr>Специфические образовательные потребности</vt:lpstr>
      <vt:lpstr>Слайд 15</vt:lpstr>
      <vt:lpstr>Ведущая деятельность</vt:lpstr>
      <vt:lpstr>Сензитивностъ</vt:lpstr>
      <vt:lpstr>Слайд 18</vt:lpstr>
      <vt:lpstr> I. Младенческий возраст (до 1 г.):</vt:lpstr>
      <vt:lpstr>II. Раннее детство (1-3 г.):</vt:lpstr>
      <vt:lpstr>III. Дошкольный возраст (3-7 лет):</vt:lpstr>
      <vt:lpstr> IV. Младший школьный возраст (7-11 лет):</vt:lpstr>
      <vt:lpstr>V. Подростковый возраст  (12-16 лет):</vt:lpstr>
      <vt:lpstr>VI. Ранний юношеский возраст (16-18 лет):</vt:lpstr>
      <vt:lpstr> В соответствии с концепцией ФГОС , для обучающихся с ОВЗ детям данной группы может быть рекомендован вариант «Д» предполагающий получение образования ,  итоговое достижение которого определяется индивидуальными возможностями ребенка. </vt:lpstr>
      <vt:lpstr>Смысл педагогической работы с ребенком имеющим тяжелые и множественные нарушения развития является:  1.Индивидуальное поэтапное и планомерное расширение жизненного опыта и повседневных доступных ребенку социальных контактов. 2.Длительная специальная работа по введению ребенка в более сложную предметную и социальную среду.</vt:lpstr>
      <vt:lpstr>Требования к стандартизации</vt:lpstr>
      <vt:lpstr>Компоненты образовательной области</vt:lpstr>
      <vt:lpstr>Слайд 29</vt:lpstr>
      <vt:lpstr>Слайд 30</vt:lpstr>
      <vt:lpstr>Условия развития жизненной компетенции</vt:lpstr>
      <vt:lpstr>Слайд 32</vt:lpstr>
      <vt:lpstr>Условия для выявления возможных результатов</vt:lpstr>
      <vt:lpstr>Задачи экспертной группы</vt:lpstr>
      <vt:lpstr>Спасибо  за  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29.12.2014 Педагогический совет</dc:title>
  <dc:creator>Света</dc:creator>
  <cp:lastModifiedBy>Света</cp:lastModifiedBy>
  <cp:revision>38</cp:revision>
  <dcterms:created xsi:type="dcterms:W3CDTF">2014-12-22T14:12:16Z</dcterms:created>
  <dcterms:modified xsi:type="dcterms:W3CDTF">2015-01-13T06:30:35Z</dcterms:modified>
</cp:coreProperties>
</file>