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71" r:id="rId6"/>
    <p:sldId id="260" r:id="rId7"/>
    <p:sldId id="262" r:id="rId8"/>
    <p:sldId id="272" r:id="rId9"/>
    <p:sldId id="263" r:id="rId10"/>
    <p:sldId id="264" r:id="rId11"/>
    <p:sldId id="265" r:id="rId12"/>
    <p:sldId id="267" r:id="rId13"/>
    <p:sldId id="273" r:id="rId14"/>
    <p:sldId id="269" r:id="rId15"/>
    <p:sldId id="274" r:id="rId16"/>
    <p:sldId id="266" r:id="rId17"/>
    <p:sldId id="275"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F5AB45-7CBA-4DC1-9C8E-7094C3D0B3F2}"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ru-RU"/>
        </a:p>
      </dgm:t>
    </dgm:pt>
    <dgm:pt modelId="{DEBBC8B1-F9B0-4FF2-AAE7-DFF7C9B20B50}">
      <dgm:prSet phldrT="[Текст]" custT="1"/>
      <dgm:spPr/>
      <dgm:t>
        <a:bodyPr/>
        <a:lstStyle/>
        <a:p>
          <a:r>
            <a:rPr lang="ru-RU" sz="1200" b="1" dirty="0" smtClean="0">
              <a:solidFill>
                <a:schemeClr val="bg2"/>
              </a:solidFill>
            </a:rPr>
            <a:t>Театрализованная </a:t>
          </a:r>
        </a:p>
        <a:p>
          <a:r>
            <a:rPr lang="ru-RU" sz="1200" b="1" dirty="0" smtClean="0">
              <a:solidFill>
                <a:schemeClr val="bg2"/>
              </a:solidFill>
            </a:rPr>
            <a:t>деятельность</a:t>
          </a:r>
          <a:endParaRPr lang="ru-RU" sz="1200" b="1" dirty="0">
            <a:solidFill>
              <a:schemeClr val="bg2"/>
            </a:solidFill>
          </a:endParaRPr>
        </a:p>
      </dgm:t>
    </dgm:pt>
    <dgm:pt modelId="{27741507-391E-41C5-A29B-CADDE203AFC1}" type="parTrans" cxnId="{C4ACAEEC-7984-4F88-AA02-894EC7C48B7C}">
      <dgm:prSet/>
      <dgm:spPr/>
      <dgm:t>
        <a:bodyPr/>
        <a:lstStyle/>
        <a:p>
          <a:endParaRPr lang="ru-RU"/>
        </a:p>
      </dgm:t>
    </dgm:pt>
    <dgm:pt modelId="{50AC6867-4984-44D6-B513-32D096D7BE73}" type="sibTrans" cxnId="{C4ACAEEC-7984-4F88-AA02-894EC7C48B7C}">
      <dgm:prSet/>
      <dgm:spPr/>
      <dgm:t>
        <a:bodyPr/>
        <a:lstStyle/>
        <a:p>
          <a:endParaRPr lang="ru-RU"/>
        </a:p>
      </dgm:t>
    </dgm:pt>
    <dgm:pt modelId="{8DB427C0-9AF6-408A-9CEF-51BA4A54E033}">
      <dgm:prSet phldrT="[Текст]" custT="1"/>
      <dgm:spPr/>
      <dgm:t>
        <a:bodyPr/>
        <a:lstStyle/>
        <a:p>
          <a:r>
            <a:rPr lang="ru-RU" sz="1800" b="1" dirty="0" smtClean="0">
              <a:solidFill>
                <a:schemeClr val="tx1"/>
              </a:solidFill>
            </a:rPr>
            <a:t>Творческая</a:t>
          </a:r>
        </a:p>
        <a:p>
          <a:r>
            <a:rPr lang="ru-RU" sz="1800" b="1" dirty="0" smtClean="0">
              <a:solidFill>
                <a:schemeClr val="tx1"/>
              </a:solidFill>
            </a:rPr>
            <a:t> </a:t>
          </a:r>
          <a:r>
            <a:rPr lang="ru-RU" sz="1800" b="1" dirty="0" err="1" smtClean="0">
              <a:solidFill>
                <a:schemeClr val="tx1"/>
              </a:solidFill>
            </a:rPr>
            <a:t>сам-ть</a:t>
          </a:r>
          <a:endParaRPr lang="ru-RU" sz="1800" b="1" dirty="0">
            <a:solidFill>
              <a:schemeClr val="tx1"/>
            </a:solidFill>
          </a:endParaRPr>
        </a:p>
      </dgm:t>
    </dgm:pt>
    <dgm:pt modelId="{103DB31A-DA37-4D20-B6A6-885D685C0903}" type="parTrans" cxnId="{01DA585A-66B1-4869-A8E9-2A13A48BBD5E}">
      <dgm:prSet/>
      <dgm:spPr/>
      <dgm:t>
        <a:bodyPr/>
        <a:lstStyle/>
        <a:p>
          <a:endParaRPr lang="ru-RU"/>
        </a:p>
      </dgm:t>
    </dgm:pt>
    <dgm:pt modelId="{F8CBA60C-BCA7-4005-9029-5525B64CA507}" type="sibTrans" cxnId="{01DA585A-66B1-4869-A8E9-2A13A48BBD5E}">
      <dgm:prSet/>
      <dgm:spPr/>
      <dgm:t>
        <a:bodyPr/>
        <a:lstStyle/>
        <a:p>
          <a:endParaRPr lang="ru-RU"/>
        </a:p>
      </dgm:t>
    </dgm:pt>
    <dgm:pt modelId="{E4161427-8D68-4553-AF15-0FE2FCBFF05E}">
      <dgm:prSet phldrT="[Текст]" custT="1"/>
      <dgm:spPr/>
      <dgm:t>
        <a:bodyPr/>
        <a:lstStyle/>
        <a:p>
          <a:r>
            <a:rPr lang="ru-RU" sz="1600" b="1" dirty="0" smtClean="0">
              <a:solidFill>
                <a:schemeClr val="tx1"/>
              </a:solidFill>
            </a:rPr>
            <a:t>импровизация</a:t>
          </a:r>
          <a:endParaRPr lang="ru-RU" sz="1600" b="1" dirty="0">
            <a:solidFill>
              <a:schemeClr val="tx1"/>
            </a:solidFill>
          </a:endParaRPr>
        </a:p>
      </dgm:t>
    </dgm:pt>
    <dgm:pt modelId="{F2C5608C-5F3E-4D3C-A3D2-5E5A2DF1DA37}" type="parTrans" cxnId="{B7A8DA93-293B-4E4A-9813-6F0EFB0AD3D5}">
      <dgm:prSet/>
      <dgm:spPr/>
      <dgm:t>
        <a:bodyPr/>
        <a:lstStyle/>
        <a:p>
          <a:endParaRPr lang="ru-RU"/>
        </a:p>
      </dgm:t>
    </dgm:pt>
    <dgm:pt modelId="{506AD572-366F-4EBE-B3A6-33A5C5A41647}" type="sibTrans" cxnId="{B7A8DA93-293B-4E4A-9813-6F0EFB0AD3D5}">
      <dgm:prSet/>
      <dgm:spPr/>
      <dgm:t>
        <a:bodyPr/>
        <a:lstStyle/>
        <a:p>
          <a:endParaRPr lang="ru-RU"/>
        </a:p>
      </dgm:t>
    </dgm:pt>
    <dgm:pt modelId="{5B5F5C87-C41B-404C-911C-BC6855E7D72B}">
      <dgm:prSet phldrT="[Текст]" custT="1"/>
      <dgm:spPr/>
      <dgm:t>
        <a:bodyPr/>
        <a:lstStyle/>
        <a:p>
          <a:r>
            <a:rPr lang="ru-RU" sz="1400" b="1" dirty="0" err="1" smtClean="0">
              <a:solidFill>
                <a:schemeClr val="tx1"/>
              </a:solidFill>
            </a:rPr>
            <a:t>Инсценирование</a:t>
          </a:r>
          <a:r>
            <a:rPr lang="ru-RU" sz="1400" b="1" dirty="0" smtClean="0">
              <a:solidFill>
                <a:schemeClr val="tx1"/>
              </a:solidFill>
            </a:rPr>
            <a:t> </a:t>
          </a:r>
        </a:p>
        <a:p>
          <a:r>
            <a:rPr lang="ru-RU" sz="1400" b="1" dirty="0" smtClean="0">
              <a:solidFill>
                <a:schemeClr val="tx1"/>
              </a:solidFill>
            </a:rPr>
            <a:t>песен</a:t>
          </a:r>
          <a:endParaRPr lang="ru-RU" sz="1400" b="1" dirty="0">
            <a:solidFill>
              <a:schemeClr val="tx1"/>
            </a:solidFill>
          </a:endParaRPr>
        </a:p>
      </dgm:t>
    </dgm:pt>
    <dgm:pt modelId="{3DB2CD73-70A6-4257-920D-E705CF1891BD}" type="parTrans" cxnId="{76CAD1D6-35E3-4483-98B2-D5F4EABBDE1B}">
      <dgm:prSet/>
      <dgm:spPr/>
      <dgm:t>
        <a:bodyPr/>
        <a:lstStyle/>
        <a:p>
          <a:endParaRPr lang="ru-RU"/>
        </a:p>
      </dgm:t>
    </dgm:pt>
    <dgm:pt modelId="{545A86D9-0CA5-41F0-A00E-75964C40A487}" type="sibTrans" cxnId="{76CAD1D6-35E3-4483-98B2-D5F4EABBDE1B}">
      <dgm:prSet/>
      <dgm:spPr/>
      <dgm:t>
        <a:bodyPr/>
        <a:lstStyle/>
        <a:p>
          <a:endParaRPr lang="ru-RU"/>
        </a:p>
      </dgm:t>
    </dgm:pt>
    <dgm:pt modelId="{F5EA9A34-42F6-427B-A9DB-13EA847F496E}">
      <dgm:prSet phldrT="[Текст]" custT="1"/>
      <dgm:spPr/>
      <dgm:t>
        <a:bodyPr/>
        <a:lstStyle/>
        <a:p>
          <a:r>
            <a:rPr lang="ru-RU" sz="1400" b="1" dirty="0" smtClean="0">
              <a:solidFill>
                <a:schemeClr val="tx1"/>
              </a:solidFill>
            </a:rPr>
            <a:t>Выразительные</a:t>
          </a:r>
        </a:p>
        <a:p>
          <a:r>
            <a:rPr lang="ru-RU" sz="1400" b="1" dirty="0" smtClean="0">
              <a:solidFill>
                <a:schemeClr val="tx1"/>
              </a:solidFill>
            </a:rPr>
            <a:t>средства</a:t>
          </a:r>
          <a:endParaRPr lang="ru-RU" sz="1400" b="1" dirty="0">
            <a:solidFill>
              <a:schemeClr val="tx1"/>
            </a:solidFill>
          </a:endParaRPr>
        </a:p>
      </dgm:t>
    </dgm:pt>
    <dgm:pt modelId="{05251046-511A-4261-B7B3-B82E4BCAE4EB}" type="parTrans" cxnId="{DAC67AD7-5802-454C-812B-87847D35170B}">
      <dgm:prSet/>
      <dgm:spPr/>
      <dgm:t>
        <a:bodyPr/>
        <a:lstStyle/>
        <a:p>
          <a:endParaRPr lang="ru-RU"/>
        </a:p>
      </dgm:t>
    </dgm:pt>
    <dgm:pt modelId="{1B6050C6-FB09-486E-9F58-23E8DF51796A}" type="sibTrans" cxnId="{DAC67AD7-5802-454C-812B-87847D35170B}">
      <dgm:prSet/>
      <dgm:spPr/>
      <dgm:t>
        <a:bodyPr/>
        <a:lstStyle/>
        <a:p>
          <a:endParaRPr lang="ru-RU"/>
        </a:p>
      </dgm:t>
    </dgm:pt>
    <dgm:pt modelId="{985F4AF0-1AC3-4BE0-AC50-700E0DE99128}" type="pres">
      <dgm:prSet presAssocID="{D2F5AB45-7CBA-4DC1-9C8E-7094C3D0B3F2}" presName="Name0" presStyleCnt="0">
        <dgm:presLayoutVars>
          <dgm:chMax val="1"/>
          <dgm:dir/>
          <dgm:animLvl val="ctr"/>
          <dgm:resizeHandles val="exact"/>
        </dgm:presLayoutVars>
      </dgm:prSet>
      <dgm:spPr/>
      <dgm:t>
        <a:bodyPr/>
        <a:lstStyle/>
        <a:p>
          <a:endParaRPr lang="ru-RU"/>
        </a:p>
      </dgm:t>
    </dgm:pt>
    <dgm:pt modelId="{2C39E881-925E-4B2C-B368-A103D1BAFB07}" type="pres">
      <dgm:prSet presAssocID="{DEBBC8B1-F9B0-4FF2-AAE7-DFF7C9B20B50}" presName="centerShape" presStyleLbl="node0" presStyleIdx="0" presStyleCnt="1" custScaleX="130545" custScaleY="106134" custLinFactNeighborX="843" custLinFactNeighborY="165"/>
      <dgm:spPr/>
      <dgm:t>
        <a:bodyPr/>
        <a:lstStyle/>
        <a:p>
          <a:endParaRPr lang="ru-RU"/>
        </a:p>
      </dgm:t>
    </dgm:pt>
    <dgm:pt modelId="{B1DBA435-4441-4116-B235-3C71C96E640B}" type="pres">
      <dgm:prSet presAssocID="{103DB31A-DA37-4D20-B6A6-885D685C0903}" presName="parTrans" presStyleLbl="sibTrans2D1" presStyleIdx="0" presStyleCnt="4"/>
      <dgm:spPr/>
      <dgm:t>
        <a:bodyPr/>
        <a:lstStyle/>
        <a:p>
          <a:endParaRPr lang="ru-RU"/>
        </a:p>
      </dgm:t>
    </dgm:pt>
    <dgm:pt modelId="{7545089F-6E5C-4FFB-872D-854ECA193703}" type="pres">
      <dgm:prSet presAssocID="{103DB31A-DA37-4D20-B6A6-885D685C0903}" presName="connectorText" presStyleLbl="sibTrans2D1" presStyleIdx="0" presStyleCnt="4"/>
      <dgm:spPr/>
      <dgm:t>
        <a:bodyPr/>
        <a:lstStyle/>
        <a:p>
          <a:endParaRPr lang="ru-RU"/>
        </a:p>
      </dgm:t>
    </dgm:pt>
    <dgm:pt modelId="{C4E1F5F0-7A84-4F79-9C55-1158DF13B222}" type="pres">
      <dgm:prSet presAssocID="{8DB427C0-9AF6-408A-9CEF-51BA4A54E033}" presName="node" presStyleLbl="node1" presStyleIdx="0" presStyleCnt="4" custScaleX="190342" custRadScaleRad="100181" custRadScaleInc="-1727">
        <dgm:presLayoutVars>
          <dgm:bulletEnabled val="1"/>
        </dgm:presLayoutVars>
      </dgm:prSet>
      <dgm:spPr/>
      <dgm:t>
        <a:bodyPr/>
        <a:lstStyle/>
        <a:p>
          <a:endParaRPr lang="ru-RU"/>
        </a:p>
      </dgm:t>
    </dgm:pt>
    <dgm:pt modelId="{B6D48DD7-BE50-4A42-ACE0-C940A185B59F}" type="pres">
      <dgm:prSet presAssocID="{F2C5608C-5F3E-4D3C-A3D2-5E5A2DF1DA37}" presName="parTrans" presStyleLbl="sibTrans2D1" presStyleIdx="1" presStyleCnt="4"/>
      <dgm:spPr/>
      <dgm:t>
        <a:bodyPr/>
        <a:lstStyle/>
        <a:p>
          <a:endParaRPr lang="ru-RU"/>
        </a:p>
      </dgm:t>
    </dgm:pt>
    <dgm:pt modelId="{57C52F9C-4F47-4236-A3D3-DF3270A1183D}" type="pres">
      <dgm:prSet presAssocID="{F2C5608C-5F3E-4D3C-A3D2-5E5A2DF1DA37}" presName="connectorText" presStyleLbl="sibTrans2D1" presStyleIdx="1" presStyleCnt="4"/>
      <dgm:spPr/>
      <dgm:t>
        <a:bodyPr/>
        <a:lstStyle/>
        <a:p>
          <a:endParaRPr lang="ru-RU"/>
        </a:p>
      </dgm:t>
    </dgm:pt>
    <dgm:pt modelId="{57D1A7EA-281B-47FE-8875-65C2D914E6EF}" type="pres">
      <dgm:prSet presAssocID="{E4161427-8D68-4553-AF15-0FE2FCBFF05E}" presName="node" presStyleLbl="node1" presStyleIdx="1" presStyleCnt="4" custScaleX="96855" custScaleY="120311">
        <dgm:presLayoutVars>
          <dgm:bulletEnabled val="1"/>
        </dgm:presLayoutVars>
      </dgm:prSet>
      <dgm:spPr/>
      <dgm:t>
        <a:bodyPr/>
        <a:lstStyle/>
        <a:p>
          <a:endParaRPr lang="ru-RU"/>
        </a:p>
      </dgm:t>
    </dgm:pt>
    <dgm:pt modelId="{FD9554E1-B32A-4D1A-A5EF-E66DE88E8B33}" type="pres">
      <dgm:prSet presAssocID="{3DB2CD73-70A6-4257-920D-E705CF1891BD}" presName="parTrans" presStyleLbl="sibTrans2D1" presStyleIdx="2" presStyleCnt="4"/>
      <dgm:spPr/>
      <dgm:t>
        <a:bodyPr/>
        <a:lstStyle/>
        <a:p>
          <a:endParaRPr lang="ru-RU"/>
        </a:p>
      </dgm:t>
    </dgm:pt>
    <dgm:pt modelId="{2523D0EC-82A0-4473-9083-9FB15265525C}" type="pres">
      <dgm:prSet presAssocID="{3DB2CD73-70A6-4257-920D-E705CF1891BD}" presName="connectorText" presStyleLbl="sibTrans2D1" presStyleIdx="2" presStyleCnt="4"/>
      <dgm:spPr/>
      <dgm:t>
        <a:bodyPr/>
        <a:lstStyle/>
        <a:p>
          <a:endParaRPr lang="ru-RU"/>
        </a:p>
      </dgm:t>
    </dgm:pt>
    <dgm:pt modelId="{228C9679-D36C-46A3-BD21-3A2F072E9D95}" type="pres">
      <dgm:prSet presAssocID="{5B5F5C87-C41B-404C-911C-BC6855E7D72B}" presName="node" presStyleLbl="node1" presStyleIdx="2" presStyleCnt="4" custScaleX="177855">
        <dgm:presLayoutVars>
          <dgm:bulletEnabled val="1"/>
        </dgm:presLayoutVars>
      </dgm:prSet>
      <dgm:spPr/>
      <dgm:t>
        <a:bodyPr/>
        <a:lstStyle/>
        <a:p>
          <a:endParaRPr lang="ru-RU"/>
        </a:p>
      </dgm:t>
    </dgm:pt>
    <dgm:pt modelId="{BD09C108-4CD2-4A16-AF44-48E5F2AD5EF1}" type="pres">
      <dgm:prSet presAssocID="{05251046-511A-4261-B7B3-B82E4BCAE4EB}" presName="parTrans" presStyleLbl="sibTrans2D1" presStyleIdx="3" presStyleCnt="4"/>
      <dgm:spPr/>
      <dgm:t>
        <a:bodyPr/>
        <a:lstStyle/>
        <a:p>
          <a:endParaRPr lang="ru-RU"/>
        </a:p>
      </dgm:t>
    </dgm:pt>
    <dgm:pt modelId="{386BB221-FAB2-4461-9A07-CF4BA7330800}" type="pres">
      <dgm:prSet presAssocID="{05251046-511A-4261-B7B3-B82E4BCAE4EB}" presName="connectorText" presStyleLbl="sibTrans2D1" presStyleIdx="3" presStyleCnt="4"/>
      <dgm:spPr/>
      <dgm:t>
        <a:bodyPr/>
        <a:lstStyle/>
        <a:p>
          <a:endParaRPr lang="ru-RU"/>
        </a:p>
      </dgm:t>
    </dgm:pt>
    <dgm:pt modelId="{72D984CB-5DD9-4D6B-AF00-22E63FDE3B7F}" type="pres">
      <dgm:prSet presAssocID="{F5EA9A34-42F6-427B-A9DB-13EA847F496E}" presName="node" presStyleLbl="node1" presStyleIdx="3" presStyleCnt="4" custScaleX="96325" custScaleY="118620">
        <dgm:presLayoutVars>
          <dgm:bulletEnabled val="1"/>
        </dgm:presLayoutVars>
      </dgm:prSet>
      <dgm:spPr/>
      <dgm:t>
        <a:bodyPr/>
        <a:lstStyle/>
        <a:p>
          <a:endParaRPr lang="ru-RU"/>
        </a:p>
      </dgm:t>
    </dgm:pt>
  </dgm:ptLst>
  <dgm:cxnLst>
    <dgm:cxn modelId="{DAC67AD7-5802-454C-812B-87847D35170B}" srcId="{DEBBC8B1-F9B0-4FF2-AAE7-DFF7C9B20B50}" destId="{F5EA9A34-42F6-427B-A9DB-13EA847F496E}" srcOrd="3" destOrd="0" parTransId="{05251046-511A-4261-B7B3-B82E4BCAE4EB}" sibTransId="{1B6050C6-FB09-486E-9F58-23E8DF51796A}"/>
    <dgm:cxn modelId="{16A2195B-CEA8-4A8B-8F1A-7E24A732CB0A}" type="presOf" srcId="{D2F5AB45-7CBA-4DC1-9C8E-7094C3D0B3F2}" destId="{985F4AF0-1AC3-4BE0-AC50-700E0DE99128}" srcOrd="0" destOrd="0" presId="urn:microsoft.com/office/officeart/2005/8/layout/radial5"/>
    <dgm:cxn modelId="{3991B21F-DDCB-4669-90FB-BB53D18BB361}" type="presOf" srcId="{F2C5608C-5F3E-4D3C-A3D2-5E5A2DF1DA37}" destId="{B6D48DD7-BE50-4A42-ACE0-C940A185B59F}" srcOrd="0" destOrd="0" presId="urn:microsoft.com/office/officeart/2005/8/layout/radial5"/>
    <dgm:cxn modelId="{F6DDB459-38B1-4E51-BCE2-463421DD8041}" type="presOf" srcId="{3DB2CD73-70A6-4257-920D-E705CF1891BD}" destId="{FD9554E1-B32A-4D1A-A5EF-E66DE88E8B33}" srcOrd="0" destOrd="0" presId="urn:microsoft.com/office/officeart/2005/8/layout/radial5"/>
    <dgm:cxn modelId="{D6B059BF-A6D5-4488-ABCD-FD2C70A6BF98}" type="presOf" srcId="{3DB2CD73-70A6-4257-920D-E705CF1891BD}" destId="{2523D0EC-82A0-4473-9083-9FB15265525C}" srcOrd="1" destOrd="0" presId="urn:microsoft.com/office/officeart/2005/8/layout/radial5"/>
    <dgm:cxn modelId="{A17A9630-F23E-425E-8624-DCFA86B5FC8E}" type="presOf" srcId="{8DB427C0-9AF6-408A-9CEF-51BA4A54E033}" destId="{C4E1F5F0-7A84-4F79-9C55-1158DF13B222}" srcOrd="0" destOrd="0" presId="urn:microsoft.com/office/officeart/2005/8/layout/radial5"/>
    <dgm:cxn modelId="{3FE553C5-1344-4292-AE61-7BBE7C22E9CD}" type="presOf" srcId="{E4161427-8D68-4553-AF15-0FE2FCBFF05E}" destId="{57D1A7EA-281B-47FE-8875-65C2D914E6EF}" srcOrd="0" destOrd="0" presId="urn:microsoft.com/office/officeart/2005/8/layout/radial5"/>
    <dgm:cxn modelId="{C4ACAEEC-7984-4F88-AA02-894EC7C48B7C}" srcId="{D2F5AB45-7CBA-4DC1-9C8E-7094C3D0B3F2}" destId="{DEBBC8B1-F9B0-4FF2-AAE7-DFF7C9B20B50}" srcOrd="0" destOrd="0" parTransId="{27741507-391E-41C5-A29B-CADDE203AFC1}" sibTransId="{50AC6867-4984-44D6-B513-32D096D7BE73}"/>
    <dgm:cxn modelId="{F67E80ED-33DD-4A92-83C3-ADE9D84DE712}" type="presOf" srcId="{F5EA9A34-42F6-427B-A9DB-13EA847F496E}" destId="{72D984CB-5DD9-4D6B-AF00-22E63FDE3B7F}" srcOrd="0" destOrd="0" presId="urn:microsoft.com/office/officeart/2005/8/layout/radial5"/>
    <dgm:cxn modelId="{26B87ACC-F33B-4999-8C93-CFBEFE2E548B}" type="presOf" srcId="{103DB31A-DA37-4D20-B6A6-885D685C0903}" destId="{7545089F-6E5C-4FFB-872D-854ECA193703}" srcOrd="1" destOrd="0" presId="urn:microsoft.com/office/officeart/2005/8/layout/radial5"/>
    <dgm:cxn modelId="{49FA5D3B-2437-45D3-B271-0EA255500EEB}" type="presOf" srcId="{5B5F5C87-C41B-404C-911C-BC6855E7D72B}" destId="{228C9679-D36C-46A3-BD21-3A2F072E9D95}" srcOrd="0" destOrd="0" presId="urn:microsoft.com/office/officeart/2005/8/layout/radial5"/>
    <dgm:cxn modelId="{0E85A10A-3FD3-496B-966E-233BA62BD989}" type="presOf" srcId="{F2C5608C-5F3E-4D3C-A3D2-5E5A2DF1DA37}" destId="{57C52F9C-4F47-4236-A3D3-DF3270A1183D}" srcOrd="1" destOrd="0" presId="urn:microsoft.com/office/officeart/2005/8/layout/radial5"/>
    <dgm:cxn modelId="{267BD196-58C7-442F-AB70-3E17436AE5BE}" type="presOf" srcId="{05251046-511A-4261-B7B3-B82E4BCAE4EB}" destId="{386BB221-FAB2-4461-9A07-CF4BA7330800}" srcOrd="1" destOrd="0" presId="urn:microsoft.com/office/officeart/2005/8/layout/radial5"/>
    <dgm:cxn modelId="{01DA585A-66B1-4869-A8E9-2A13A48BBD5E}" srcId="{DEBBC8B1-F9B0-4FF2-AAE7-DFF7C9B20B50}" destId="{8DB427C0-9AF6-408A-9CEF-51BA4A54E033}" srcOrd="0" destOrd="0" parTransId="{103DB31A-DA37-4D20-B6A6-885D685C0903}" sibTransId="{F8CBA60C-BCA7-4005-9029-5525B64CA507}"/>
    <dgm:cxn modelId="{898E90F0-3F63-4512-B693-A7A32499E159}" type="presOf" srcId="{DEBBC8B1-F9B0-4FF2-AAE7-DFF7C9B20B50}" destId="{2C39E881-925E-4B2C-B368-A103D1BAFB07}" srcOrd="0" destOrd="0" presId="urn:microsoft.com/office/officeart/2005/8/layout/radial5"/>
    <dgm:cxn modelId="{F1AFEF45-AD42-4722-BCE1-D2A4AF1C2439}" type="presOf" srcId="{05251046-511A-4261-B7B3-B82E4BCAE4EB}" destId="{BD09C108-4CD2-4A16-AF44-48E5F2AD5EF1}" srcOrd="0" destOrd="0" presId="urn:microsoft.com/office/officeart/2005/8/layout/radial5"/>
    <dgm:cxn modelId="{8BFE7541-84E0-4DC3-B6C0-24B18E102B30}" type="presOf" srcId="{103DB31A-DA37-4D20-B6A6-885D685C0903}" destId="{B1DBA435-4441-4116-B235-3C71C96E640B}" srcOrd="0" destOrd="0" presId="urn:microsoft.com/office/officeart/2005/8/layout/radial5"/>
    <dgm:cxn modelId="{76CAD1D6-35E3-4483-98B2-D5F4EABBDE1B}" srcId="{DEBBC8B1-F9B0-4FF2-AAE7-DFF7C9B20B50}" destId="{5B5F5C87-C41B-404C-911C-BC6855E7D72B}" srcOrd="2" destOrd="0" parTransId="{3DB2CD73-70A6-4257-920D-E705CF1891BD}" sibTransId="{545A86D9-0CA5-41F0-A00E-75964C40A487}"/>
    <dgm:cxn modelId="{B7A8DA93-293B-4E4A-9813-6F0EFB0AD3D5}" srcId="{DEBBC8B1-F9B0-4FF2-AAE7-DFF7C9B20B50}" destId="{E4161427-8D68-4553-AF15-0FE2FCBFF05E}" srcOrd="1" destOrd="0" parTransId="{F2C5608C-5F3E-4D3C-A3D2-5E5A2DF1DA37}" sibTransId="{506AD572-366F-4EBE-B3A6-33A5C5A41647}"/>
    <dgm:cxn modelId="{A3960456-8407-409D-BC58-CCCD4684F0CB}" type="presParOf" srcId="{985F4AF0-1AC3-4BE0-AC50-700E0DE99128}" destId="{2C39E881-925E-4B2C-B368-A103D1BAFB07}" srcOrd="0" destOrd="0" presId="urn:microsoft.com/office/officeart/2005/8/layout/radial5"/>
    <dgm:cxn modelId="{C7E1F801-9DD6-4487-ADD3-FC22489160EF}" type="presParOf" srcId="{985F4AF0-1AC3-4BE0-AC50-700E0DE99128}" destId="{B1DBA435-4441-4116-B235-3C71C96E640B}" srcOrd="1" destOrd="0" presId="urn:microsoft.com/office/officeart/2005/8/layout/radial5"/>
    <dgm:cxn modelId="{1DD9291A-8E25-4631-8103-BDD5D28D25AA}" type="presParOf" srcId="{B1DBA435-4441-4116-B235-3C71C96E640B}" destId="{7545089F-6E5C-4FFB-872D-854ECA193703}" srcOrd="0" destOrd="0" presId="urn:microsoft.com/office/officeart/2005/8/layout/radial5"/>
    <dgm:cxn modelId="{B0DC9C94-751D-499D-98D5-BD6A308E7924}" type="presParOf" srcId="{985F4AF0-1AC3-4BE0-AC50-700E0DE99128}" destId="{C4E1F5F0-7A84-4F79-9C55-1158DF13B222}" srcOrd="2" destOrd="0" presId="urn:microsoft.com/office/officeart/2005/8/layout/radial5"/>
    <dgm:cxn modelId="{E1702FBC-2E0B-44E4-9FF2-0C2E2B892781}" type="presParOf" srcId="{985F4AF0-1AC3-4BE0-AC50-700E0DE99128}" destId="{B6D48DD7-BE50-4A42-ACE0-C940A185B59F}" srcOrd="3" destOrd="0" presId="urn:microsoft.com/office/officeart/2005/8/layout/radial5"/>
    <dgm:cxn modelId="{B157ACD4-6894-41BF-B210-08C1425EB2FF}" type="presParOf" srcId="{B6D48DD7-BE50-4A42-ACE0-C940A185B59F}" destId="{57C52F9C-4F47-4236-A3D3-DF3270A1183D}" srcOrd="0" destOrd="0" presId="urn:microsoft.com/office/officeart/2005/8/layout/radial5"/>
    <dgm:cxn modelId="{D6555183-5DC3-48AF-9E8D-DBAE919481E5}" type="presParOf" srcId="{985F4AF0-1AC3-4BE0-AC50-700E0DE99128}" destId="{57D1A7EA-281B-47FE-8875-65C2D914E6EF}" srcOrd="4" destOrd="0" presId="urn:microsoft.com/office/officeart/2005/8/layout/radial5"/>
    <dgm:cxn modelId="{25F329CC-9768-4B36-994B-48727360A19E}" type="presParOf" srcId="{985F4AF0-1AC3-4BE0-AC50-700E0DE99128}" destId="{FD9554E1-B32A-4D1A-A5EF-E66DE88E8B33}" srcOrd="5" destOrd="0" presId="urn:microsoft.com/office/officeart/2005/8/layout/radial5"/>
    <dgm:cxn modelId="{CF639A37-3ACA-4548-87E4-257802657BF4}" type="presParOf" srcId="{FD9554E1-B32A-4D1A-A5EF-E66DE88E8B33}" destId="{2523D0EC-82A0-4473-9083-9FB15265525C}" srcOrd="0" destOrd="0" presId="urn:microsoft.com/office/officeart/2005/8/layout/radial5"/>
    <dgm:cxn modelId="{9AA26294-07E7-4C65-B6AD-5CE921F8FB98}" type="presParOf" srcId="{985F4AF0-1AC3-4BE0-AC50-700E0DE99128}" destId="{228C9679-D36C-46A3-BD21-3A2F072E9D95}" srcOrd="6" destOrd="0" presId="urn:microsoft.com/office/officeart/2005/8/layout/radial5"/>
    <dgm:cxn modelId="{4CEE9A33-E4FA-4E83-A1C6-7A9611E15692}" type="presParOf" srcId="{985F4AF0-1AC3-4BE0-AC50-700E0DE99128}" destId="{BD09C108-4CD2-4A16-AF44-48E5F2AD5EF1}" srcOrd="7" destOrd="0" presId="urn:microsoft.com/office/officeart/2005/8/layout/radial5"/>
    <dgm:cxn modelId="{EF158443-F684-47D0-BC44-F9050D58B283}" type="presParOf" srcId="{BD09C108-4CD2-4A16-AF44-48E5F2AD5EF1}" destId="{386BB221-FAB2-4461-9A07-CF4BA7330800}" srcOrd="0" destOrd="0" presId="urn:microsoft.com/office/officeart/2005/8/layout/radial5"/>
    <dgm:cxn modelId="{9CDA1B72-7B9D-4DA7-90F7-B33FEE2D7020}" type="presParOf" srcId="{985F4AF0-1AC3-4BE0-AC50-700E0DE99128}" destId="{72D984CB-5DD9-4D6B-AF00-22E63FDE3B7F}"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0F6FD06-CD31-4211-8B41-5BD8B50D8514}"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ru-RU"/>
        </a:p>
      </dgm:t>
    </dgm:pt>
    <dgm:pt modelId="{954E80DB-1A12-4DBC-AA86-F4BB16A3B514}">
      <dgm:prSet phldrT="[Текст]" custT="1"/>
      <dgm:spPr/>
      <dgm:t>
        <a:bodyPr/>
        <a:lstStyle/>
        <a:p>
          <a:r>
            <a:rPr lang="ru-RU" sz="1600" dirty="0" smtClean="0">
              <a:solidFill>
                <a:schemeClr val="tx1"/>
              </a:solidFill>
            </a:rPr>
            <a:t>Синкретизм </a:t>
          </a:r>
          <a:r>
            <a:rPr lang="ru-RU" sz="1600" dirty="0" err="1" smtClean="0">
              <a:solidFill>
                <a:schemeClr val="tx1"/>
              </a:solidFill>
            </a:rPr>
            <a:t>музицирования</a:t>
          </a:r>
          <a:r>
            <a:rPr lang="ru-RU" sz="1600" dirty="0" smtClean="0">
              <a:solidFill>
                <a:schemeClr val="tx1"/>
              </a:solidFill>
            </a:rPr>
            <a:t> позволяет в работе с одной моделью развивать весь комплекс музыкальных способностей одновременно, включая театрализацию.</a:t>
          </a:r>
          <a:endParaRPr lang="ru-RU" sz="1600" dirty="0">
            <a:solidFill>
              <a:schemeClr val="tx1"/>
            </a:solidFill>
          </a:endParaRPr>
        </a:p>
      </dgm:t>
    </dgm:pt>
    <dgm:pt modelId="{38B68292-AD79-4EA8-8A6A-09DA671C39E8}" type="parTrans" cxnId="{708A5758-A3BE-4698-AC91-BFCAEEE924B4}">
      <dgm:prSet/>
      <dgm:spPr/>
      <dgm:t>
        <a:bodyPr/>
        <a:lstStyle/>
        <a:p>
          <a:endParaRPr lang="ru-RU"/>
        </a:p>
      </dgm:t>
    </dgm:pt>
    <dgm:pt modelId="{473C0E01-C82B-483B-A9F5-11A9129160F9}" type="sibTrans" cxnId="{708A5758-A3BE-4698-AC91-BFCAEEE924B4}">
      <dgm:prSet/>
      <dgm:spPr/>
      <dgm:t>
        <a:bodyPr/>
        <a:lstStyle/>
        <a:p>
          <a:endParaRPr lang="ru-RU"/>
        </a:p>
      </dgm:t>
    </dgm:pt>
    <dgm:pt modelId="{B27CB287-FA5B-40E5-A421-76A02AE3EB42}">
      <dgm:prSet custT="1"/>
      <dgm:spPr/>
      <dgm:t>
        <a:bodyPr/>
        <a:lstStyle/>
        <a:p>
          <a:r>
            <a:rPr lang="ru-RU" sz="1600" b="1" smtClean="0">
              <a:solidFill>
                <a:schemeClr val="tx1"/>
              </a:solidFill>
            </a:rPr>
            <a:t>Обучающие задачи осуществляются попутно, преобладающими выступают задачи воспитания и развития;</a:t>
          </a:r>
          <a:endParaRPr lang="ru-RU" sz="1600" b="1" dirty="0">
            <a:solidFill>
              <a:schemeClr val="tx1"/>
            </a:solidFill>
          </a:endParaRPr>
        </a:p>
      </dgm:t>
    </dgm:pt>
    <dgm:pt modelId="{4806AC57-585C-4C5F-B11E-EF2A47E482AD}" type="parTrans" cxnId="{1E6C1722-BF35-4ACB-840F-311A4C63ED7A}">
      <dgm:prSet/>
      <dgm:spPr/>
      <dgm:t>
        <a:bodyPr/>
        <a:lstStyle/>
        <a:p>
          <a:endParaRPr lang="ru-RU"/>
        </a:p>
      </dgm:t>
    </dgm:pt>
    <dgm:pt modelId="{7910F325-22B7-4A54-A260-4737EE4E6F09}" type="sibTrans" cxnId="{1E6C1722-BF35-4ACB-840F-311A4C63ED7A}">
      <dgm:prSet/>
      <dgm:spPr/>
      <dgm:t>
        <a:bodyPr/>
        <a:lstStyle/>
        <a:p>
          <a:endParaRPr lang="ru-RU"/>
        </a:p>
      </dgm:t>
    </dgm:pt>
    <dgm:pt modelId="{AAA48935-7A4D-4133-A3FB-2AD14456E061}">
      <dgm:prSet custT="1"/>
      <dgm:spPr/>
      <dgm:t>
        <a:bodyPr/>
        <a:lstStyle/>
        <a:p>
          <a:r>
            <a:rPr lang="ru-RU" sz="1600" dirty="0" err="1" smtClean="0">
              <a:solidFill>
                <a:schemeClr val="tx1"/>
              </a:solidFill>
            </a:rPr>
            <a:t>Музыкальнй</a:t>
          </a:r>
          <a:r>
            <a:rPr lang="ru-RU" sz="1600" dirty="0" smtClean="0">
              <a:solidFill>
                <a:schemeClr val="tx1"/>
              </a:solidFill>
            </a:rPr>
            <a:t> руководитель  находится в постоянном творческом поиске; процесс создания новых вариантов моделей и радостный детский отклик приносит удовольствие и  ощущение «отдачи»;</a:t>
          </a:r>
          <a:endParaRPr lang="ru-RU" sz="1600" dirty="0">
            <a:solidFill>
              <a:schemeClr val="tx1"/>
            </a:solidFill>
          </a:endParaRPr>
        </a:p>
      </dgm:t>
    </dgm:pt>
    <dgm:pt modelId="{E4538C5B-AB80-42A2-BA94-61E278368FD4}" type="parTrans" cxnId="{10CC9523-036D-470C-AB8F-B89DA9F48FAB}">
      <dgm:prSet/>
      <dgm:spPr/>
      <dgm:t>
        <a:bodyPr/>
        <a:lstStyle/>
        <a:p>
          <a:endParaRPr lang="ru-RU"/>
        </a:p>
      </dgm:t>
    </dgm:pt>
    <dgm:pt modelId="{BD73232A-15DA-46DF-B6D8-061B7D07BEB4}" type="sibTrans" cxnId="{10CC9523-036D-470C-AB8F-B89DA9F48FAB}">
      <dgm:prSet/>
      <dgm:spPr/>
      <dgm:t>
        <a:bodyPr/>
        <a:lstStyle/>
        <a:p>
          <a:endParaRPr lang="ru-RU"/>
        </a:p>
      </dgm:t>
    </dgm:pt>
    <dgm:pt modelId="{1345AF4B-7941-4D5C-9916-6B26EC4A8C61}" type="pres">
      <dgm:prSet presAssocID="{C0F6FD06-CD31-4211-8B41-5BD8B50D8514}" presName="linear" presStyleCnt="0">
        <dgm:presLayoutVars>
          <dgm:dir/>
          <dgm:animLvl val="lvl"/>
          <dgm:resizeHandles val="exact"/>
        </dgm:presLayoutVars>
      </dgm:prSet>
      <dgm:spPr/>
      <dgm:t>
        <a:bodyPr/>
        <a:lstStyle/>
        <a:p>
          <a:endParaRPr lang="ru-RU"/>
        </a:p>
      </dgm:t>
    </dgm:pt>
    <dgm:pt modelId="{783A491A-ABD3-4B06-B255-0E06F9D9E886}" type="pres">
      <dgm:prSet presAssocID="{B27CB287-FA5B-40E5-A421-76A02AE3EB42}" presName="parentLin" presStyleCnt="0"/>
      <dgm:spPr/>
    </dgm:pt>
    <dgm:pt modelId="{18211869-E6BF-4141-A006-53CD041BD62E}" type="pres">
      <dgm:prSet presAssocID="{B27CB287-FA5B-40E5-A421-76A02AE3EB42}" presName="parentLeftMargin" presStyleLbl="node1" presStyleIdx="0" presStyleCnt="3"/>
      <dgm:spPr/>
      <dgm:t>
        <a:bodyPr/>
        <a:lstStyle/>
        <a:p>
          <a:endParaRPr lang="ru-RU"/>
        </a:p>
      </dgm:t>
    </dgm:pt>
    <dgm:pt modelId="{5AA21985-4619-49C4-ADD2-CF33324C5C5B}" type="pres">
      <dgm:prSet presAssocID="{B27CB287-FA5B-40E5-A421-76A02AE3EB42}" presName="parentText" presStyleLbl="node1" presStyleIdx="0" presStyleCnt="3">
        <dgm:presLayoutVars>
          <dgm:chMax val="0"/>
          <dgm:bulletEnabled val="1"/>
        </dgm:presLayoutVars>
      </dgm:prSet>
      <dgm:spPr/>
      <dgm:t>
        <a:bodyPr/>
        <a:lstStyle/>
        <a:p>
          <a:endParaRPr lang="ru-RU"/>
        </a:p>
      </dgm:t>
    </dgm:pt>
    <dgm:pt modelId="{4F5810E8-81B9-4EEF-BE78-54C0BDF35BC2}" type="pres">
      <dgm:prSet presAssocID="{B27CB287-FA5B-40E5-A421-76A02AE3EB42}" presName="negativeSpace" presStyleCnt="0"/>
      <dgm:spPr/>
    </dgm:pt>
    <dgm:pt modelId="{C94FE435-D155-44A6-BA87-2210EC30CC1A}" type="pres">
      <dgm:prSet presAssocID="{B27CB287-FA5B-40E5-A421-76A02AE3EB42}" presName="childText" presStyleLbl="conFgAcc1" presStyleIdx="0" presStyleCnt="3">
        <dgm:presLayoutVars>
          <dgm:bulletEnabled val="1"/>
        </dgm:presLayoutVars>
      </dgm:prSet>
      <dgm:spPr/>
    </dgm:pt>
    <dgm:pt modelId="{5D6AE26B-55CD-4FC8-BFC8-A70A44906FCE}" type="pres">
      <dgm:prSet presAssocID="{7910F325-22B7-4A54-A260-4737EE4E6F09}" presName="spaceBetweenRectangles" presStyleCnt="0"/>
      <dgm:spPr/>
    </dgm:pt>
    <dgm:pt modelId="{3C4771C1-4B76-44D5-B9B4-40EC5A74CE32}" type="pres">
      <dgm:prSet presAssocID="{954E80DB-1A12-4DBC-AA86-F4BB16A3B514}" presName="parentLin" presStyleCnt="0"/>
      <dgm:spPr/>
    </dgm:pt>
    <dgm:pt modelId="{2EC0834C-545A-4187-9E4F-D207E290ACCB}" type="pres">
      <dgm:prSet presAssocID="{954E80DB-1A12-4DBC-AA86-F4BB16A3B514}" presName="parentLeftMargin" presStyleLbl="node1" presStyleIdx="0" presStyleCnt="3"/>
      <dgm:spPr/>
      <dgm:t>
        <a:bodyPr/>
        <a:lstStyle/>
        <a:p>
          <a:endParaRPr lang="ru-RU"/>
        </a:p>
      </dgm:t>
    </dgm:pt>
    <dgm:pt modelId="{FF37BC30-D902-41D5-A827-9EB77B381CE9}" type="pres">
      <dgm:prSet presAssocID="{954E80DB-1A12-4DBC-AA86-F4BB16A3B514}" presName="parentText" presStyleLbl="node1" presStyleIdx="1" presStyleCnt="3">
        <dgm:presLayoutVars>
          <dgm:chMax val="0"/>
          <dgm:bulletEnabled val="1"/>
        </dgm:presLayoutVars>
      </dgm:prSet>
      <dgm:spPr/>
      <dgm:t>
        <a:bodyPr/>
        <a:lstStyle/>
        <a:p>
          <a:endParaRPr lang="ru-RU"/>
        </a:p>
      </dgm:t>
    </dgm:pt>
    <dgm:pt modelId="{38656D02-558B-43A8-BC6F-B6B4DD890015}" type="pres">
      <dgm:prSet presAssocID="{954E80DB-1A12-4DBC-AA86-F4BB16A3B514}" presName="negativeSpace" presStyleCnt="0"/>
      <dgm:spPr/>
    </dgm:pt>
    <dgm:pt modelId="{60BC8BED-8A81-4A41-B693-43AA67ADDB30}" type="pres">
      <dgm:prSet presAssocID="{954E80DB-1A12-4DBC-AA86-F4BB16A3B514}" presName="childText" presStyleLbl="conFgAcc1" presStyleIdx="1" presStyleCnt="3">
        <dgm:presLayoutVars>
          <dgm:bulletEnabled val="1"/>
        </dgm:presLayoutVars>
      </dgm:prSet>
      <dgm:spPr/>
    </dgm:pt>
    <dgm:pt modelId="{07CE0CE3-220E-401A-BA94-91DE55D86E03}" type="pres">
      <dgm:prSet presAssocID="{473C0E01-C82B-483B-A9F5-11A9129160F9}" presName="spaceBetweenRectangles" presStyleCnt="0"/>
      <dgm:spPr/>
    </dgm:pt>
    <dgm:pt modelId="{29B3BE66-68B6-47CD-AB7A-2A36BFD96F85}" type="pres">
      <dgm:prSet presAssocID="{AAA48935-7A4D-4133-A3FB-2AD14456E061}" presName="parentLin" presStyleCnt="0"/>
      <dgm:spPr/>
    </dgm:pt>
    <dgm:pt modelId="{78869772-76D2-4770-A842-F100B1B0D273}" type="pres">
      <dgm:prSet presAssocID="{AAA48935-7A4D-4133-A3FB-2AD14456E061}" presName="parentLeftMargin" presStyleLbl="node1" presStyleIdx="1" presStyleCnt="3"/>
      <dgm:spPr/>
      <dgm:t>
        <a:bodyPr/>
        <a:lstStyle/>
        <a:p>
          <a:endParaRPr lang="ru-RU"/>
        </a:p>
      </dgm:t>
    </dgm:pt>
    <dgm:pt modelId="{B3ADD450-31DF-4D2E-855B-194A1198642A}" type="pres">
      <dgm:prSet presAssocID="{AAA48935-7A4D-4133-A3FB-2AD14456E061}" presName="parentText" presStyleLbl="node1" presStyleIdx="2" presStyleCnt="3">
        <dgm:presLayoutVars>
          <dgm:chMax val="0"/>
          <dgm:bulletEnabled val="1"/>
        </dgm:presLayoutVars>
      </dgm:prSet>
      <dgm:spPr/>
      <dgm:t>
        <a:bodyPr/>
        <a:lstStyle/>
        <a:p>
          <a:endParaRPr lang="ru-RU"/>
        </a:p>
      </dgm:t>
    </dgm:pt>
    <dgm:pt modelId="{C382F2D4-689A-4C1C-99EA-D6A09B5DCA85}" type="pres">
      <dgm:prSet presAssocID="{AAA48935-7A4D-4133-A3FB-2AD14456E061}" presName="negativeSpace" presStyleCnt="0"/>
      <dgm:spPr/>
    </dgm:pt>
    <dgm:pt modelId="{79709CE2-51AB-4E64-AFC1-435FF390B03D}" type="pres">
      <dgm:prSet presAssocID="{AAA48935-7A4D-4133-A3FB-2AD14456E061}" presName="childText" presStyleLbl="conFgAcc1" presStyleIdx="2" presStyleCnt="3">
        <dgm:presLayoutVars>
          <dgm:bulletEnabled val="1"/>
        </dgm:presLayoutVars>
      </dgm:prSet>
      <dgm:spPr/>
    </dgm:pt>
  </dgm:ptLst>
  <dgm:cxnLst>
    <dgm:cxn modelId="{D404C97F-D10D-4123-B7DD-9B86491A7266}" type="presOf" srcId="{AAA48935-7A4D-4133-A3FB-2AD14456E061}" destId="{78869772-76D2-4770-A842-F100B1B0D273}" srcOrd="0" destOrd="0" presId="urn:microsoft.com/office/officeart/2005/8/layout/list1"/>
    <dgm:cxn modelId="{955B04D3-285D-4C94-BAF5-BFF0001FFF77}" type="presOf" srcId="{B27CB287-FA5B-40E5-A421-76A02AE3EB42}" destId="{18211869-E6BF-4141-A006-53CD041BD62E}" srcOrd="0" destOrd="0" presId="urn:microsoft.com/office/officeart/2005/8/layout/list1"/>
    <dgm:cxn modelId="{B0B75E6E-685E-4F0B-90BB-1FC46DA189CD}" type="presOf" srcId="{954E80DB-1A12-4DBC-AA86-F4BB16A3B514}" destId="{2EC0834C-545A-4187-9E4F-D207E290ACCB}" srcOrd="0" destOrd="0" presId="urn:microsoft.com/office/officeart/2005/8/layout/list1"/>
    <dgm:cxn modelId="{AB874610-BAE1-4A9C-A200-EDF5AAA9D6C0}" type="presOf" srcId="{C0F6FD06-CD31-4211-8B41-5BD8B50D8514}" destId="{1345AF4B-7941-4D5C-9916-6B26EC4A8C61}" srcOrd="0" destOrd="0" presId="urn:microsoft.com/office/officeart/2005/8/layout/list1"/>
    <dgm:cxn modelId="{46CEEFF2-F628-4F0C-A9B1-E6EAF42988E0}" type="presOf" srcId="{B27CB287-FA5B-40E5-A421-76A02AE3EB42}" destId="{5AA21985-4619-49C4-ADD2-CF33324C5C5B}" srcOrd="1" destOrd="0" presId="urn:microsoft.com/office/officeart/2005/8/layout/list1"/>
    <dgm:cxn modelId="{10CC9523-036D-470C-AB8F-B89DA9F48FAB}" srcId="{C0F6FD06-CD31-4211-8B41-5BD8B50D8514}" destId="{AAA48935-7A4D-4133-A3FB-2AD14456E061}" srcOrd="2" destOrd="0" parTransId="{E4538C5B-AB80-42A2-BA94-61E278368FD4}" sibTransId="{BD73232A-15DA-46DF-B6D8-061B7D07BEB4}"/>
    <dgm:cxn modelId="{FAF43750-2F0D-4F27-BFD2-5742262E08E1}" type="presOf" srcId="{954E80DB-1A12-4DBC-AA86-F4BB16A3B514}" destId="{FF37BC30-D902-41D5-A827-9EB77B381CE9}" srcOrd="1" destOrd="0" presId="urn:microsoft.com/office/officeart/2005/8/layout/list1"/>
    <dgm:cxn modelId="{708A5758-A3BE-4698-AC91-BFCAEEE924B4}" srcId="{C0F6FD06-CD31-4211-8B41-5BD8B50D8514}" destId="{954E80DB-1A12-4DBC-AA86-F4BB16A3B514}" srcOrd="1" destOrd="0" parTransId="{38B68292-AD79-4EA8-8A6A-09DA671C39E8}" sibTransId="{473C0E01-C82B-483B-A9F5-11A9129160F9}"/>
    <dgm:cxn modelId="{4BB06AA3-560C-4163-84D3-A644E4D41397}" type="presOf" srcId="{AAA48935-7A4D-4133-A3FB-2AD14456E061}" destId="{B3ADD450-31DF-4D2E-855B-194A1198642A}" srcOrd="1" destOrd="0" presId="urn:microsoft.com/office/officeart/2005/8/layout/list1"/>
    <dgm:cxn modelId="{1E6C1722-BF35-4ACB-840F-311A4C63ED7A}" srcId="{C0F6FD06-CD31-4211-8B41-5BD8B50D8514}" destId="{B27CB287-FA5B-40E5-A421-76A02AE3EB42}" srcOrd="0" destOrd="0" parTransId="{4806AC57-585C-4C5F-B11E-EF2A47E482AD}" sibTransId="{7910F325-22B7-4A54-A260-4737EE4E6F09}"/>
    <dgm:cxn modelId="{C76A6687-A431-44BA-9299-7E356269D01D}" type="presParOf" srcId="{1345AF4B-7941-4D5C-9916-6B26EC4A8C61}" destId="{783A491A-ABD3-4B06-B255-0E06F9D9E886}" srcOrd="0" destOrd="0" presId="urn:microsoft.com/office/officeart/2005/8/layout/list1"/>
    <dgm:cxn modelId="{39093887-A232-44E4-BE5F-E1293D243E34}" type="presParOf" srcId="{783A491A-ABD3-4B06-B255-0E06F9D9E886}" destId="{18211869-E6BF-4141-A006-53CD041BD62E}" srcOrd="0" destOrd="0" presId="urn:microsoft.com/office/officeart/2005/8/layout/list1"/>
    <dgm:cxn modelId="{A74761F3-FB31-46A8-8808-E88DD2E28CCE}" type="presParOf" srcId="{783A491A-ABD3-4B06-B255-0E06F9D9E886}" destId="{5AA21985-4619-49C4-ADD2-CF33324C5C5B}" srcOrd="1" destOrd="0" presId="urn:microsoft.com/office/officeart/2005/8/layout/list1"/>
    <dgm:cxn modelId="{2B8D4A8F-C350-45F9-BE72-17FDF2DEFC66}" type="presParOf" srcId="{1345AF4B-7941-4D5C-9916-6B26EC4A8C61}" destId="{4F5810E8-81B9-4EEF-BE78-54C0BDF35BC2}" srcOrd="1" destOrd="0" presId="urn:microsoft.com/office/officeart/2005/8/layout/list1"/>
    <dgm:cxn modelId="{C078BEE3-0EE8-4B5A-B7CB-1B4CECC21529}" type="presParOf" srcId="{1345AF4B-7941-4D5C-9916-6B26EC4A8C61}" destId="{C94FE435-D155-44A6-BA87-2210EC30CC1A}" srcOrd="2" destOrd="0" presId="urn:microsoft.com/office/officeart/2005/8/layout/list1"/>
    <dgm:cxn modelId="{DBEF95FB-698B-4AA2-A0DB-3B22EB1578FD}" type="presParOf" srcId="{1345AF4B-7941-4D5C-9916-6B26EC4A8C61}" destId="{5D6AE26B-55CD-4FC8-BFC8-A70A44906FCE}" srcOrd="3" destOrd="0" presId="urn:microsoft.com/office/officeart/2005/8/layout/list1"/>
    <dgm:cxn modelId="{812D321F-4D75-49C1-AA3C-19B8BE2119D1}" type="presParOf" srcId="{1345AF4B-7941-4D5C-9916-6B26EC4A8C61}" destId="{3C4771C1-4B76-44D5-B9B4-40EC5A74CE32}" srcOrd="4" destOrd="0" presId="urn:microsoft.com/office/officeart/2005/8/layout/list1"/>
    <dgm:cxn modelId="{F9ABCA9A-9CB9-498B-8D8F-B8E43C48D30A}" type="presParOf" srcId="{3C4771C1-4B76-44D5-B9B4-40EC5A74CE32}" destId="{2EC0834C-545A-4187-9E4F-D207E290ACCB}" srcOrd="0" destOrd="0" presId="urn:microsoft.com/office/officeart/2005/8/layout/list1"/>
    <dgm:cxn modelId="{5F9B8D09-F38D-43E0-B54D-2AD51A0C115D}" type="presParOf" srcId="{3C4771C1-4B76-44D5-B9B4-40EC5A74CE32}" destId="{FF37BC30-D902-41D5-A827-9EB77B381CE9}" srcOrd="1" destOrd="0" presId="urn:microsoft.com/office/officeart/2005/8/layout/list1"/>
    <dgm:cxn modelId="{4113156E-968F-4272-A907-8B6906210F97}" type="presParOf" srcId="{1345AF4B-7941-4D5C-9916-6B26EC4A8C61}" destId="{38656D02-558B-43A8-BC6F-B6B4DD890015}" srcOrd="5" destOrd="0" presId="urn:microsoft.com/office/officeart/2005/8/layout/list1"/>
    <dgm:cxn modelId="{AB38257C-1770-4EA5-87F5-A37BB6AF2623}" type="presParOf" srcId="{1345AF4B-7941-4D5C-9916-6B26EC4A8C61}" destId="{60BC8BED-8A81-4A41-B693-43AA67ADDB30}" srcOrd="6" destOrd="0" presId="urn:microsoft.com/office/officeart/2005/8/layout/list1"/>
    <dgm:cxn modelId="{25AA8648-83AD-41F8-BFF5-9EF9FBF8A696}" type="presParOf" srcId="{1345AF4B-7941-4D5C-9916-6B26EC4A8C61}" destId="{07CE0CE3-220E-401A-BA94-91DE55D86E03}" srcOrd="7" destOrd="0" presId="urn:microsoft.com/office/officeart/2005/8/layout/list1"/>
    <dgm:cxn modelId="{7A580B8A-C645-4775-AD39-04C69BB48E8B}" type="presParOf" srcId="{1345AF4B-7941-4D5C-9916-6B26EC4A8C61}" destId="{29B3BE66-68B6-47CD-AB7A-2A36BFD96F85}" srcOrd="8" destOrd="0" presId="urn:microsoft.com/office/officeart/2005/8/layout/list1"/>
    <dgm:cxn modelId="{86E85677-3565-4283-9C1F-4D223A31C18B}" type="presParOf" srcId="{29B3BE66-68B6-47CD-AB7A-2A36BFD96F85}" destId="{78869772-76D2-4770-A842-F100B1B0D273}" srcOrd="0" destOrd="0" presId="urn:microsoft.com/office/officeart/2005/8/layout/list1"/>
    <dgm:cxn modelId="{44DE8A24-03C4-485D-928D-2771B0529C34}" type="presParOf" srcId="{29B3BE66-68B6-47CD-AB7A-2A36BFD96F85}" destId="{B3ADD450-31DF-4D2E-855B-194A1198642A}" srcOrd="1" destOrd="0" presId="urn:microsoft.com/office/officeart/2005/8/layout/list1"/>
    <dgm:cxn modelId="{D40A2698-7DE0-47DC-9062-E380A5DD6008}" type="presParOf" srcId="{1345AF4B-7941-4D5C-9916-6B26EC4A8C61}" destId="{C382F2D4-689A-4C1C-99EA-D6A09B5DCA85}" srcOrd="9" destOrd="0" presId="urn:microsoft.com/office/officeart/2005/8/layout/list1"/>
    <dgm:cxn modelId="{218D088D-F0DC-4B05-A332-78A19B168D50}" type="presParOf" srcId="{1345AF4B-7941-4D5C-9916-6B26EC4A8C61}" destId="{79709CE2-51AB-4E64-AFC1-435FF390B03D}"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399E38-3C01-4EF8-9810-0C7D5516EF8D}"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endParaRPr lang="ru-RU"/>
        </a:p>
      </dgm:t>
    </dgm:pt>
    <dgm:pt modelId="{FE186703-F3A7-4237-8A0B-A360B3B49A19}">
      <dgm:prSet phldrT="[Текст]" custT="1"/>
      <dgm:spPr/>
      <dgm:t>
        <a:bodyPr/>
        <a:lstStyle/>
        <a:p>
          <a:r>
            <a:rPr lang="ru-RU" sz="1400" dirty="0" smtClean="0"/>
            <a:t>Театрализованная</a:t>
          </a:r>
          <a:r>
            <a:rPr lang="ru-RU" sz="1400" baseline="0" dirty="0" smtClean="0"/>
            <a:t> деятельность</a:t>
          </a:r>
          <a:endParaRPr lang="ru-RU" sz="1400" dirty="0"/>
        </a:p>
      </dgm:t>
    </dgm:pt>
    <dgm:pt modelId="{8DFB27D5-A045-4D4C-9A9A-82E107C101A0}" type="parTrans" cxnId="{DEB334EC-9B20-41A7-8A78-952BC9DB9687}">
      <dgm:prSet/>
      <dgm:spPr/>
      <dgm:t>
        <a:bodyPr/>
        <a:lstStyle/>
        <a:p>
          <a:endParaRPr lang="ru-RU"/>
        </a:p>
      </dgm:t>
    </dgm:pt>
    <dgm:pt modelId="{2E6CC854-1096-4724-987C-831817FCFF2F}" type="sibTrans" cxnId="{DEB334EC-9B20-41A7-8A78-952BC9DB9687}">
      <dgm:prSet/>
      <dgm:spPr/>
      <dgm:t>
        <a:bodyPr/>
        <a:lstStyle/>
        <a:p>
          <a:endParaRPr lang="ru-RU"/>
        </a:p>
      </dgm:t>
    </dgm:pt>
    <dgm:pt modelId="{5FE6F166-316D-4956-B96B-EE0400C55081}">
      <dgm:prSet phldrT="[Текст]" custT="1"/>
      <dgm:spPr/>
      <dgm:t>
        <a:bodyPr/>
        <a:lstStyle/>
        <a:p>
          <a:r>
            <a:rPr lang="ru-RU" sz="2000" b="1" dirty="0" smtClean="0">
              <a:solidFill>
                <a:schemeClr val="tx1"/>
              </a:solidFill>
            </a:rPr>
            <a:t>слушание</a:t>
          </a:r>
          <a:endParaRPr lang="ru-RU" sz="2000" b="1" dirty="0">
            <a:solidFill>
              <a:schemeClr val="tx1"/>
            </a:solidFill>
          </a:endParaRPr>
        </a:p>
      </dgm:t>
    </dgm:pt>
    <dgm:pt modelId="{21F31D86-9640-4D4C-95CF-A7A0E7F0CB84}" type="parTrans" cxnId="{3A9A45C0-259A-4481-BE1F-0B14750499A1}">
      <dgm:prSet/>
      <dgm:spPr/>
      <dgm:t>
        <a:bodyPr/>
        <a:lstStyle/>
        <a:p>
          <a:endParaRPr lang="ru-RU"/>
        </a:p>
      </dgm:t>
    </dgm:pt>
    <dgm:pt modelId="{A6DE7739-4FD6-4A7C-B793-4BF222B2AC51}" type="sibTrans" cxnId="{3A9A45C0-259A-4481-BE1F-0B14750499A1}">
      <dgm:prSet/>
      <dgm:spPr/>
      <dgm:t>
        <a:bodyPr/>
        <a:lstStyle/>
        <a:p>
          <a:endParaRPr lang="ru-RU"/>
        </a:p>
      </dgm:t>
    </dgm:pt>
    <dgm:pt modelId="{F9C2B034-5569-4E5C-B3AF-AEE153543034}">
      <dgm:prSet phldrT="[Текст]" custT="1"/>
      <dgm:spPr/>
      <dgm:t>
        <a:bodyPr/>
        <a:lstStyle/>
        <a:p>
          <a:r>
            <a:rPr lang="ru-RU" sz="2000" b="1" dirty="0" smtClean="0">
              <a:solidFill>
                <a:schemeClr val="tx1"/>
              </a:solidFill>
            </a:rPr>
            <a:t>пение</a:t>
          </a:r>
          <a:endParaRPr lang="ru-RU" sz="2000" b="1" dirty="0">
            <a:solidFill>
              <a:schemeClr val="tx1"/>
            </a:solidFill>
          </a:endParaRPr>
        </a:p>
      </dgm:t>
    </dgm:pt>
    <dgm:pt modelId="{5955E600-013A-408D-AB16-E24A61FAE2A8}" type="parTrans" cxnId="{DA383DF1-8B4D-4DC2-BDD6-90991CD31B79}">
      <dgm:prSet/>
      <dgm:spPr/>
      <dgm:t>
        <a:bodyPr/>
        <a:lstStyle/>
        <a:p>
          <a:endParaRPr lang="ru-RU"/>
        </a:p>
      </dgm:t>
    </dgm:pt>
    <dgm:pt modelId="{1AE8C91F-A5E3-4A4F-AB44-BE6CF6D2BDD4}" type="sibTrans" cxnId="{DA383DF1-8B4D-4DC2-BDD6-90991CD31B79}">
      <dgm:prSet/>
      <dgm:spPr/>
      <dgm:t>
        <a:bodyPr/>
        <a:lstStyle/>
        <a:p>
          <a:endParaRPr lang="ru-RU"/>
        </a:p>
      </dgm:t>
    </dgm:pt>
    <dgm:pt modelId="{68D30D30-1CE4-447E-9A8B-366D62EB002D}">
      <dgm:prSet phldrT="[Текст]" custT="1"/>
      <dgm:spPr/>
      <dgm:t>
        <a:bodyPr/>
        <a:lstStyle/>
        <a:p>
          <a:r>
            <a:rPr lang="ru-RU" sz="2000" b="1" dirty="0" smtClean="0">
              <a:solidFill>
                <a:schemeClr val="tx1"/>
              </a:solidFill>
            </a:rPr>
            <a:t>Игра на ДМИ</a:t>
          </a:r>
          <a:endParaRPr lang="ru-RU" sz="2000" b="1" dirty="0">
            <a:solidFill>
              <a:schemeClr val="tx1"/>
            </a:solidFill>
          </a:endParaRPr>
        </a:p>
      </dgm:t>
    </dgm:pt>
    <dgm:pt modelId="{2C90692D-A091-429B-A661-FD6B2F7B7D2D}" type="parTrans" cxnId="{D1D7778F-ECFD-4766-8E6D-B784AA917710}">
      <dgm:prSet/>
      <dgm:spPr/>
      <dgm:t>
        <a:bodyPr/>
        <a:lstStyle/>
        <a:p>
          <a:endParaRPr lang="ru-RU"/>
        </a:p>
      </dgm:t>
    </dgm:pt>
    <dgm:pt modelId="{4AD4CD79-C1C4-492E-B693-6F1D98519594}" type="sibTrans" cxnId="{D1D7778F-ECFD-4766-8E6D-B784AA917710}">
      <dgm:prSet/>
      <dgm:spPr/>
      <dgm:t>
        <a:bodyPr/>
        <a:lstStyle/>
        <a:p>
          <a:endParaRPr lang="ru-RU"/>
        </a:p>
      </dgm:t>
    </dgm:pt>
    <dgm:pt modelId="{82C02C27-5B9D-4B2A-A24F-92CE76736DA4}">
      <dgm:prSet phldrT="[Текст]" custT="1"/>
      <dgm:spPr/>
      <dgm:t>
        <a:bodyPr/>
        <a:lstStyle/>
        <a:p>
          <a:r>
            <a:rPr lang="ru-RU" sz="1600" b="1" dirty="0" smtClean="0">
              <a:solidFill>
                <a:schemeClr val="tx1"/>
              </a:solidFill>
            </a:rPr>
            <a:t>Движение под музыку</a:t>
          </a:r>
          <a:endParaRPr lang="ru-RU" sz="1600" b="1" dirty="0">
            <a:solidFill>
              <a:schemeClr val="tx1"/>
            </a:solidFill>
          </a:endParaRPr>
        </a:p>
      </dgm:t>
    </dgm:pt>
    <dgm:pt modelId="{58C47270-6D76-4E38-BA3B-307E84D5437F}" type="parTrans" cxnId="{9301B10E-0307-4DAA-811C-F1688B387CB9}">
      <dgm:prSet/>
      <dgm:spPr/>
      <dgm:t>
        <a:bodyPr/>
        <a:lstStyle/>
        <a:p>
          <a:endParaRPr lang="ru-RU"/>
        </a:p>
      </dgm:t>
    </dgm:pt>
    <dgm:pt modelId="{979C2BE1-6821-48EA-B89E-3633F3D3949A}" type="sibTrans" cxnId="{9301B10E-0307-4DAA-811C-F1688B387CB9}">
      <dgm:prSet/>
      <dgm:spPr/>
      <dgm:t>
        <a:bodyPr/>
        <a:lstStyle/>
        <a:p>
          <a:endParaRPr lang="ru-RU"/>
        </a:p>
      </dgm:t>
    </dgm:pt>
    <dgm:pt modelId="{281EDB69-6B1D-4118-98FF-D853957EC0B4}" type="pres">
      <dgm:prSet presAssocID="{E1399E38-3C01-4EF8-9810-0C7D5516EF8D}" presName="Name0" presStyleCnt="0">
        <dgm:presLayoutVars>
          <dgm:chMax val="1"/>
          <dgm:dir/>
          <dgm:animLvl val="ctr"/>
          <dgm:resizeHandles val="exact"/>
        </dgm:presLayoutVars>
      </dgm:prSet>
      <dgm:spPr/>
      <dgm:t>
        <a:bodyPr/>
        <a:lstStyle/>
        <a:p>
          <a:endParaRPr lang="ru-RU"/>
        </a:p>
      </dgm:t>
    </dgm:pt>
    <dgm:pt modelId="{B4DBB433-8730-4A37-8370-809704247450}" type="pres">
      <dgm:prSet presAssocID="{FE186703-F3A7-4237-8A0B-A360B3B49A19}" presName="centerShape" presStyleLbl="node0" presStyleIdx="0" presStyleCnt="1"/>
      <dgm:spPr/>
      <dgm:t>
        <a:bodyPr/>
        <a:lstStyle/>
        <a:p>
          <a:endParaRPr lang="ru-RU"/>
        </a:p>
      </dgm:t>
    </dgm:pt>
    <dgm:pt modelId="{313DAD90-C0A2-4958-AC30-5731607F29EF}" type="pres">
      <dgm:prSet presAssocID="{5FE6F166-316D-4956-B96B-EE0400C55081}" presName="node" presStyleLbl="node1" presStyleIdx="0" presStyleCnt="4" custRadScaleRad="97546" custRadScaleInc="-1190">
        <dgm:presLayoutVars>
          <dgm:bulletEnabled val="1"/>
        </dgm:presLayoutVars>
      </dgm:prSet>
      <dgm:spPr/>
      <dgm:t>
        <a:bodyPr/>
        <a:lstStyle/>
        <a:p>
          <a:endParaRPr lang="ru-RU"/>
        </a:p>
      </dgm:t>
    </dgm:pt>
    <dgm:pt modelId="{B62D55F2-0470-488F-A9D3-109B387B10B0}" type="pres">
      <dgm:prSet presAssocID="{5FE6F166-316D-4956-B96B-EE0400C55081}" presName="dummy" presStyleCnt="0"/>
      <dgm:spPr/>
    </dgm:pt>
    <dgm:pt modelId="{949F9B7E-F7EF-4464-BCA8-98FE5B8FD115}" type="pres">
      <dgm:prSet presAssocID="{A6DE7739-4FD6-4A7C-B793-4BF222B2AC51}" presName="sibTrans" presStyleLbl="sibTrans2D1" presStyleIdx="0" presStyleCnt="4"/>
      <dgm:spPr/>
      <dgm:t>
        <a:bodyPr/>
        <a:lstStyle/>
        <a:p>
          <a:endParaRPr lang="ru-RU"/>
        </a:p>
      </dgm:t>
    </dgm:pt>
    <dgm:pt modelId="{589902E5-8092-4151-AE34-1F3C6088EC32}" type="pres">
      <dgm:prSet presAssocID="{F9C2B034-5569-4E5C-B3AF-AEE153543034}" presName="node" presStyleLbl="node1" presStyleIdx="1" presStyleCnt="4">
        <dgm:presLayoutVars>
          <dgm:bulletEnabled val="1"/>
        </dgm:presLayoutVars>
      </dgm:prSet>
      <dgm:spPr/>
      <dgm:t>
        <a:bodyPr/>
        <a:lstStyle/>
        <a:p>
          <a:endParaRPr lang="ru-RU"/>
        </a:p>
      </dgm:t>
    </dgm:pt>
    <dgm:pt modelId="{EA6F40AB-5680-4151-9002-65DFFA465B3B}" type="pres">
      <dgm:prSet presAssocID="{F9C2B034-5569-4E5C-B3AF-AEE153543034}" presName="dummy" presStyleCnt="0"/>
      <dgm:spPr/>
    </dgm:pt>
    <dgm:pt modelId="{DED33C0E-1968-4EE2-9960-7AEFD29CF869}" type="pres">
      <dgm:prSet presAssocID="{1AE8C91F-A5E3-4A4F-AB44-BE6CF6D2BDD4}" presName="sibTrans" presStyleLbl="sibTrans2D1" presStyleIdx="1" presStyleCnt="4"/>
      <dgm:spPr/>
      <dgm:t>
        <a:bodyPr/>
        <a:lstStyle/>
        <a:p>
          <a:endParaRPr lang="ru-RU"/>
        </a:p>
      </dgm:t>
    </dgm:pt>
    <dgm:pt modelId="{62AA5442-B241-4C47-9FBE-1F9C97DD234C}" type="pres">
      <dgm:prSet presAssocID="{68D30D30-1CE4-447E-9A8B-366D62EB002D}" presName="node" presStyleLbl="node1" presStyleIdx="2" presStyleCnt="4">
        <dgm:presLayoutVars>
          <dgm:bulletEnabled val="1"/>
        </dgm:presLayoutVars>
      </dgm:prSet>
      <dgm:spPr/>
      <dgm:t>
        <a:bodyPr/>
        <a:lstStyle/>
        <a:p>
          <a:endParaRPr lang="ru-RU"/>
        </a:p>
      </dgm:t>
    </dgm:pt>
    <dgm:pt modelId="{962D3B70-DA0E-4701-A244-DA4CEDA690BE}" type="pres">
      <dgm:prSet presAssocID="{68D30D30-1CE4-447E-9A8B-366D62EB002D}" presName="dummy" presStyleCnt="0"/>
      <dgm:spPr/>
    </dgm:pt>
    <dgm:pt modelId="{DFB18F88-D69A-432E-A535-80B76DBA5788}" type="pres">
      <dgm:prSet presAssocID="{4AD4CD79-C1C4-492E-B693-6F1D98519594}" presName="sibTrans" presStyleLbl="sibTrans2D1" presStyleIdx="2" presStyleCnt="4"/>
      <dgm:spPr/>
      <dgm:t>
        <a:bodyPr/>
        <a:lstStyle/>
        <a:p>
          <a:endParaRPr lang="ru-RU"/>
        </a:p>
      </dgm:t>
    </dgm:pt>
    <dgm:pt modelId="{95278374-9B61-4E86-89BF-C1C19C8ECABE}" type="pres">
      <dgm:prSet presAssocID="{82C02C27-5B9D-4B2A-A24F-92CE76736DA4}" presName="node" presStyleLbl="node1" presStyleIdx="3" presStyleCnt="4" custRadScaleRad="98262" custRadScaleInc="1947">
        <dgm:presLayoutVars>
          <dgm:bulletEnabled val="1"/>
        </dgm:presLayoutVars>
      </dgm:prSet>
      <dgm:spPr/>
      <dgm:t>
        <a:bodyPr/>
        <a:lstStyle/>
        <a:p>
          <a:endParaRPr lang="ru-RU"/>
        </a:p>
      </dgm:t>
    </dgm:pt>
    <dgm:pt modelId="{5737401B-836A-4B81-896C-4FFF520A7F09}" type="pres">
      <dgm:prSet presAssocID="{82C02C27-5B9D-4B2A-A24F-92CE76736DA4}" presName="dummy" presStyleCnt="0"/>
      <dgm:spPr/>
    </dgm:pt>
    <dgm:pt modelId="{03E785F0-1825-4505-9D2C-E3F0B74F4591}" type="pres">
      <dgm:prSet presAssocID="{979C2BE1-6821-48EA-B89E-3633F3D3949A}" presName="sibTrans" presStyleLbl="sibTrans2D1" presStyleIdx="3" presStyleCnt="4"/>
      <dgm:spPr/>
      <dgm:t>
        <a:bodyPr/>
        <a:lstStyle/>
        <a:p>
          <a:endParaRPr lang="ru-RU"/>
        </a:p>
      </dgm:t>
    </dgm:pt>
  </dgm:ptLst>
  <dgm:cxnLst>
    <dgm:cxn modelId="{42176A38-E548-45D2-86C7-E31F515DAFE3}" type="presOf" srcId="{82C02C27-5B9D-4B2A-A24F-92CE76736DA4}" destId="{95278374-9B61-4E86-89BF-C1C19C8ECABE}" srcOrd="0" destOrd="0" presId="urn:microsoft.com/office/officeart/2005/8/layout/radial6"/>
    <dgm:cxn modelId="{40D062CB-6B76-4373-888B-1439E039D1F5}" type="presOf" srcId="{4AD4CD79-C1C4-492E-B693-6F1D98519594}" destId="{DFB18F88-D69A-432E-A535-80B76DBA5788}" srcOrd="0" destOrd="0" presId="urn:microsoft.com/office/officeart/2005/8/layout/radial6"/>
    <dgm:cxn modelId="{F21DD40D-503E-483E-8312-C9C556BB38C8}" type="presOf" srcId="{FE186703-F3A7-4237-8A0B-A360B3B49A19}" destId="{B4DBB433-8730-4A37-8370-809704247450}" srcOrd="0" destOrd="0" presId="urn:microsoft.com/office/officeart/2005/8/layout/radial6"/>
    <dgm:cxn modelId="{9301B10E-0307-4DAA-811C-F1688B387CB9}" srcId="{FE186703-F3A7-4237-8A0B-A360B3B49A19}" destId="{82C02C27-5B9D-4B2A-A24F-92CE76736DA4}" srcOrd="3" destOrd="0" parTransId="{58C47270-6D76-4E38-BA3B-307E84D5437F}" sibTransId="{979C2BE1-6821-48EA-B89E-3633F3D3949A}"/>
    <dgm:cxn modelId="{8BD0F672-1246-4C7F-A64C-334E93EA0895}" type="presOf" srcId="{5FE6F166-316D-4956-B96B-EE0400C55081}" destId="{313DAD90-C0A2-4958-AC30-5731607F29EF}" srcOrd="0" destOrd="0" presId="urn:microsoft.com/office/officeart/2005/8/layout/radial6"/>
    <dgm:cxn modelId="{DA383DF1-8B4D-4DC2-BDD6-90991CD31B79}" srcId="{FE186703-F3A7-4237-8A0B-A360B3B49A19}" destId="{F9C2B034-5569-4E5C-B3AF-AEE153543034}" srcOrd="1" destOrd="0" parTransId="{5955E600-013A-408D-AB16-E24A61FAE2A8}" sibTransId="{1AE8C91F-A5E3-4A4F-AB44-BE6CF6D2BDD4}"/>
    <dgm:cxn modelId="{D1D7778F-ECFD-4766-8E6D-B784AA917710}" srcId="{FE186703-F3A7-4237-8A0B-A360B3B49A19}" destId="{68D30D30-1CE4-447E-9A8B-366D62EB002D}" srcOrd="2" destOrd="0" parTransId="{2C90692D-A091-429B-A661-FD6B2F7B7D2D}" sibTransId="{4AD4CD79-C1C4-492E-B693-6F1D98519594}"/>
    <dgm:cxn modelId="{FD7B004A-75E7-44ED-B935-C6E40115BD41}" type="presOf" srcId="{F9C2B034-5569-4E5C-B3AF-AEE153543034}" destId="{589902E5-8092-4151-AE34-1F3C6088EC32}" srcOrd="0" destOrd="0" presId="urn:microsoft.com/office/officeart/2005/8/layout/radial6"/>
    <dgm:cxn modelId="{DEB334EC-9B20-41A7-8A78-952BC9DB9687}" srcId="{E1399E38-3C01-4EF8-9810-0C7D5516EF8D}" destId="{FE186703-F3A7-4237-8A0B-A360B3B49A19}" srcOrd="0" destOrd="0" parTransId="{8DFB27D5-A045-4D4C-9A9A-82E107C101A0}" sibTransId="{2E6CC854-1096-4724-987C-831817FCFF2F}"/>
    <dgm:cxn modelId="{BAFC6977-851C-4A7D-83AB-A3DA07AFD0F2}" type="presOf" srcId="{A6DE7739-4FD6-4A7C-B793-4BF222B2AC51}" destId="{949F9B7E-F7EF-4464-BCA8-98FE5B8FD115}" srcOrd="0" destOrd="0" presId="urn:microsoft.com/office/officeart/2005/8/layout/radial6"/>
    <dgm:cxn modelId="{9E491644-51E0-4CB0-BCE0-7125590A3C20}" type="presOf" srcId="{68D30D30-1CE4-447E-9A8B-366D62EB002D}" destId="{62AA5442-B241-4C47-9FBE-1F9C97DD234C}" srcOrd="0" destOrd="0" presId="urn:microsoft.com/office/officeart/2005/8/layout/radial6"/>
    <dgm:cxn modelId="{C74EE4AE-EF17-4272-85E9-8495B3DE1481}" type="presOf" srcId="{979C2BE1-6821-48EA-B89E-3633F3D3949A}" destId="{03E785F0-1825-4505-9D2C-E3F0B74F4591}" srcOrd="0" destOrd="0" presId="urn:microsoft.com/office/officeart/2005/8/layout/radial6"/>
    <dgm:cxn modelId="{3A9A45C0-259A-4481-BE1F-0B14750499A1}" srcId="{FE186703-F3A7-4237-8A0B-A360B3B49A19}" destId="{5FE6F166-316D-4956-B96B-EE0400C55081}" srcOrd="0" destOrd="0" parTransId="{21F31D86-9640-4D4C-95CF-A7A0E7F0CB84}" sibTransId="{A6DE7739-4FD6-4A7C-B793-4BF222B2AC51}"/>
    <dgm:cxn modelId="{79888FA3-E3C7-4312-AE0E-8E299F7F0D88}" type="presOf" srcId="{1AE8C91F-A5E3-4A4F-AB44-BE6CF6D2BDD4}" destId="{DED33C0E-1968-4EE2-9960-7AEFD29CF869}" srcOrd="0" destOrd="0" presId="urn:microsoft.com/office/officeart/2005/8/layout/radial6"/>
    <dgm:cxn modelId="{043B6761-33F8-4460-AB1E-8896C26B429A}" type="presOf" srcId="{E1399E38-3C01-4EF8-9810-0C7D5516EF8D}" destId="{281EDB69-6B1D-4118-98FF-D853957EC0B4}" srcOrd="0" destOrd="0" presId="urn:microsoft.com/office/officeart/2005/8/layout/radial6"/>
    <dgm:cxn modelId="{16B3B19C-3863-459B-B822-B9979A743436}" type="presParOf" srcId="{281EDB69-6B1D-4118-98FF-D853957EC0B4}" destId="{B4DBB433-8730-4A37-8370-809704247450}" srcOrd="0" destOrd="0" presId="urn:microsoft.com/office/officeart/2005/8/layout/radial6"/>
    <dgm:cxn modelId="{5130A50E-2577-4F19-A63A-20A408353577}" type="presParOf" srcId="{281EDB69-6B1D-4118-98FF-D853957EC0B4}" destId="{313DAD90-C0A2-4958-AC30-5731607F29EF}" srcOrd="1" destOrd="0" presId="urn:microsoft.com/office/officeart/2005/8/layout/radial6"/>
    <dgm:cxn modelId="{2590EEA1-4D6F-4012-A8D6-02304CE04F59}" type="presParOf" srcId="{281EDB69-6B1D-4118-98FF-D853957EC0B4}" destId="{B62D55F2-0470-488F-A9D3-109B387B10B0}" srcOrd="2" destOrd="0" presId="urn:microsoft.com/office/officeart/2005/8/layout/radial6"/>
    <dgm:cxn modelId="{920636BC-B922-4E23-9BA6-241F2ECBB854}" type="presParOf" srcId="{281EDB69-6B1D-4118-98FF-D853957EC0B4}" destId="{949F9B7E-F7EF-4464-BCA8-98FE5B8FD115}" srcOrd="3" destOrd="0" presId="urn:microsoft.com/office/officeart/2005/8/layout/radial6"/>
    <dgm:cxn modelId="{62775624-DBA2-492D-87CA-FE2248BECBF4}" type="presParOf" srcId="{281EDB69-6B1D-4118-98FF-D853957EC0B4}" destId="{589902E5-8092-4151-AE34-1F3C6088EC32}" srcOrd="4" destOrd="0" presId="urn:microsoft.com/office/officeart/2005/8/layout/radial6"/>
    <dgm:cxn modelId="{E6B0A383-DCC3-473E-8C6D-5CF94C0280A1}" type="presParOf" srcId="{281EDB69-6B1D-4118-98FF-D853957EC0B4}" destId="{EA6F40AB-5680-4151-9002-65DFFA465B3B}" srcOrd="5" destOrd="0" presId="urn:microsoft.com/office/officeart/2005/8/layout/radial6"/>
    <dgm:cxn modelId="{E4EDC761-98BC-42CB-9AC1-C05471D999CE}" type="presParOf" srcId="{281EDB69-6B1D-4118-98FF-D853957EC0B4}" destId="{DED33C0E-1968-4EE2-9960-7AEFD29CF869}" srcOrd="6" destOrd="0" presId="urn:microsoft.com/office/officeart/2005/8/layout/radial6"/>
    <dgm:cxn modelId="{22479FBC-AF31-439D-BD21-5059EC71E4C6}" type="presParOf" srcId="{281EDB69-6B1D-4118-98FF-D853957EC0B4}" destId="{62AA5442-B241-4C47-9FBE-1F9C97DD234C}" srcOrd="7" destOrd="0" presId="urn:microsoft.com/office/officeart/2005/8/layout/radial6"/>
    <dgm:cxn modelId="{ECF6A4A6-38F9-43DB-8844-9929F68B4EAF}" type="presParOf" srcId="{281EDB69-6B1D-4118-98FF-D853957EC0B4}" destId="{962D3B70-DA0E-4701-A244-DA4CEDA690BE}" srcOrd="8" destOrd="0" presId="urn:microsoft.com/office/officeart/2005/8/layout/radial6"/>
    <dgm:cxn modelId="{A9137518-2FFD-4008-AB58-842274F613C5}" type="presParOf" srcId="{281EDB69-6B1D-4118-98FF-D853957EC0B4}" destId="{DFB18F88-D69A-432E-A535-80B76DBA5788}" srcOrd="9" destOrd="0" presId="urn:microsoft.com/office/officeart/2005/8/layout/radial6"/>
    <dgm:cxn modelId="{D2799F8E-40A8-4431-A21C-F4AB3677AABC}" type="presParOf" srcId="{281EDB69-6B1D-4118-98FF-D853957EC0B4}" destId="{95278374-9B61-4E86-89BF-C1C19C8ECABE}" srcOrd="10" destOrd="0" presId="urn:microsoft.com/office/officeart/2005/8/layout/radial6"/>
    <dgm:cxn modelId="{09216070-8626-4088-BE7C-E1C64C99CD52}" type="presParOf" srcId="{281EDB69-6B1D-4118-98FF-D853957EC0B4}" destId="{5737401B-836A-4B81-896C-4FFF520A7F09}" srcOrd="11" destOrd="0" presId="urn:microsoft.com/office/officeart/2005/8/layout/radial6"/>
    <dgm:cxn modelId="{BEA3B4F4-D3D2-4296-96A6-7FE83FC74F50}" type="presParOf" srcId="{281EDB69-6B1D-4118-98FF-D853957EC0B4}" destId="{03E785F0-1825-4505-9D2C-E3F0B74F4591}"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28B6BD-3530-416D-84DF-AD3DE8471B00}" type="doc">
      <dgm:prSet loTypeId="urn:microsoft.com/office/officeart/2005/8/layout/hProcess9" loCatId="process" qsTypeId="urn:microsoft.com/office/officeart/2005/8/quickstyle/3d1" qsCatId="3D" csTypeId="urn:microsoft.com/office/officeart/2005/8/colors/colorful1" csCatId="colorful" phldr="1"/>
      <dgm:spPr/>
    </dgm:pt>
    <dgm:pt modelId="{1DD0A4EB-63D4-4307-AF0A-4243CC1226AA}">
      <dgm:prSet phldrT="[Текст]" custT="1"/>
      <dgm:spPr/>
      <dgm:t>
        <a:bodyPr vert="vert270"/>
        <a:lstStyle/>
        <a:p>
          <a:r>
            <a:rPr lang="ru-RU" sz="1600" b="1" dirty="0" smtClean="0">
              <a:latin typeface="Times New Roman" pitchFamily="18" charset="0"/>
              <a:cs typeface="Times New Roman" pitchFamily="18" charset="0"/>
            </a:rPr>
            <a:t>декламация</a:t>
          </a:r>
          <a:endParaRPr lang="ru-RU" sz="1600" b="1" dirty="0">
            <a:latin typeface="Times New Roman" pitchFamily="18" charset="0"/>
            <a:cs typeface="Times New Roman" pitchFamily="18" charset="0"/>
          </a:endParaRPr>
        </a:p>
      </dgm:t>
    </dgm:pt>
    <dgm:pt modelId="{4808E2F9-B508-4BE6-812F-C7775A25C104}" type="parTrans" cxnId="{327ED12A-E24A-4835-B3A5-CE2722F74AE8}">
      <dgm:prSet/>
      <dgm:spPr/>
      <dgm:t>
        <a:bodyPr/>
        <a:lstStyle/>
        <a:p>
          <a:endParaRPr lang="ru-RU"/>
        </a:p>
      </dgm:t>
    </dgm:pt>
    <dgm:pt modelId="{2A101ED2-2D28-4E74-90A4-D9355639FB9F}" type="sibTrans" cxnId="{327ED12A-E24A-4835-B3A5-CE2722F74AE8}">
      <dgm:prSet/>
      <dgm:spPr/>
      <dgm:t>
        <a:bodyPr/>
        <a:lstStyle/>
        <a:p>
          <a:endParaRPr lang="ru-RU"/>
        </a:p>
      </dgm:t>
    </dgm:pt>
    <dgm:pt modelId="{EBA78D7F-6232-4506-81D1-6A451317D167}">
      <dgm:prSet phldrT="[Текст]" custT="1"/>
      <dgm:spPr/>
      <dgm:t>
        <a:bodyPr vert="vert270"/>
        <a:lstStyle/>
        <a:p>
          <a:r>
            <a:rPr lang="ru-RU" sz="1600" b="1" dirty="0" smtClean="0">
              <a:latin typeface="Times New Roman" pitchFamily="18" charset="0"/>
              <a:cs typeface="Times New Roman" pitchFamily="18" charset="0"/>
            </a:rPr>
            <a:t>активное слушание</a:t>
          </a:r>
          <a:endParaRPr lang="ru-RU" sz="1600" b="1" dirty="0">
            <a:latin typeface="Times New Roman" pitchFamily="18" charset="0"/>
            <a:cs typeface="Times New Roman" pitchFamily="18" charset="0"/>
          </a:endParaRPr>
        </a:p>
      </dgm:t>
    </dgm:pt>
    <dgm:pt modelId="{9DAC8F8C-BFB7-4DC3-8DB4-116BEBD8C97A}" type="parTrans" cxnId="{8E48EB9D-E8E8-4B5D-8B4E-1BDA455CA8E5}">
      <dgm:prSet/>
      <dgm:spPr/>
      <dgm:t>
        <a:bodyPr/>
        <a:lstStyle/>
        <a:p>
          <a:endParaRPr lang="ru-RU"/>
        </a:p>
      </dgm:t>
    </dgm:pt>
    <dgm:pt modelId="{C712E9DA-24CD-4564-9797-2D73E33EEDF3}" type="sibTrans" cxnId="{8E48EB9D-E8E8-4B5D-8B4E-1BDA455CA8E5}">
      <dgm:prSet/>
      <dgm:spPr/>
      <dgm:t>
        <a:bodyPr/>
        <a:lstStyle/>
        <a:p>
          <a:endParaRPr lang="ru-RU"/>
        </a:p>
      </dgm:t>
    </dgm:pt>
    <dgm:pt modelId="{31D7A1E3-A114-4622-9FBE-153D561FEB00}">
      <dgm:prSet phldrT="[Текст]" custT="1"/>
      <dgm:spPr/>
      <dgm:t>
        <a:bodyPr vert="vert270"/>
        <a:lstStyle/>
        <a:p>
          <a:r>
            <a:rPr lang="ru-RU" sz="1600" b="1" dirty="0" smtClean="0">
              <a:latin typeface="Times New Roman" pitchFamily="18" charset="0"/>
              <a:cs typeface="Times New Roman" pitchFamily="18" charset="0"/>
            </a:rPr>
            <a:t>мелодекламация</a:t>
          </a:r>
          <a:endParaRPr lang="ru-RU" sz="1600" b="1" dirty="0">
            <a:latin typeface="Times New Roman" pitchFamily="18" charset="0"/>
            <a:cs typeface="Times New Roman" pitchFamily="18" charset="0"/>
          </a:endParaRPr>
        </a:p>
      </dgm:t>
    </dgm:pt>
    <dgm:pt modelId="{BE53F2C1-203B-4751-B789-E992B45289C9}" type="parTrans" cxnId="{BF8F4F09-7EDC-4ADB-937A-1D2C53632DF0}">
      <dgm:prSet/>
      <dgm:spPr/>
      <dgm:t>
        <a:bodyPr/>
        <a:lstStyle/>
        <a:p>
          <a:endParaRPr lang="ru-RU"/>
        </a:p>
      </dgm:t>
    </dgm:pt>
    <dgm:pt modelId="{F3EB403C-D8CE-45F4-9CD4-29281EE31206}" type="sibTrans" cxnId="{BF8F4F09-7EDC-4ADB-937A-1D2C53632DF0}">
      <dgm:prSet/>
      <dgm:spPr/>
      <dgm:t>
        <a:bodyPr/>
        <a:lstStyle/>
        <a:p>
          <a:endParaRPr lang="ru-RU"/>
        </a:p>
      </dgm:t>
    </dgm:pt>
    <dgm:pt modelId="{4FEF64F7-1684-4C2C-BCF3-405BA51A7FFA}">
      <dgm:prSet phldrT="[Текст]" custT="1"/>
      <dgm:spPr/>
      <dgm:t>
        <a:bodyPr vert="vert270"/>
        <a:lstStyle/>
        <a:p>
          <a:r>
            <a:rPr lang="ru-RU" sz="1600" b="1" dirty="0" smtClean="0">
              <a:latin typeface="Times New Roman" pitchFamily="18" charset="0"/>
              <a:cs typeface="Times New Roman" pitchFamily="18" charset="0"/>
            </a:rPr>
            <a:t>дыхательная гимнастика</a:t>
          </a:r>
          <a:endParaRPr lang="ru-RU" sz="1600" b="1" dirty="0">
            <a:latin typeface="Times New Roman" pitchFamily="18" charset="0"/>
            <a:cs typeface="Times New Roman" pitchFamily="18" charset="0"/>
          </a:endParaRPr>
        </a:p>
      </dgm:t>
    </dgm:pt>
    <dgm:pt modelId="{1F53140E-4A2B-45C5-9F79-5AB9C90D24A6}" type="parTrans" cxnId="{82845B6B-961B-42C9-BF5B-B8D8446128E6}">
      <dgm:prSet/>
      <dgm:spPr/>
      <dgm:t>
        <a:bodyPr/>
        <a:lstStyle/>
        <a:p>
          <a:endParaRPr lang="ru-RU"/>
        </a:p>
      </dgm:t>
    </dgm:pt>
    <dgm:pt modelId="{272548C9-AEBB-46C1-BC58-B56AC8E4965B}" type="sibTrans" cxnId="{82845B6B-961B-42C9-BF5B-B8D8446128E6}">
      <dgm:prSet/>
      <dgm:spPr/>
      <dgm:t>
        <a:bodyPr/>
        <a:lstStyle/>
        <a:p>
          <a:endParaRPr lang="ru-RU"/>
        </a:p>
      </dgm:t>
    </dgm:pt>
    <dgm:pt modelId="{F3E18C34-436C-48E6-AA56-351A564353E1}">
      <dgm:prSet phldrT="[Текст]" custT="1"/>
      <dgm:spPr/>
      <dgm:t>
        <a:bodyPr vert="vert270"/>
        <a:lstStyle/>
        <a:p>
          <a:r>
            <a:rPr lang="ru-RU" sz="1400" b="1" dirty="0" smtClean="0">
              <a:latin typeface="Times New Roman" pitchFamily="18" charset="0"/>
              <a:cs typeface="Times New Roman" pitchFamily="18" charset="0"/>
            </a:rPr>
            <a:t>артикуляционная гимнастика</a:t>
          </a:r>
          <a:endParaRPr lang="ru-RU" sz="1400" b="1" dirty="0">
            <a:latin typeface="Times New Roman" pitchFamily="18" charset="0"/>
            <a:cs typeface="Times New Roman" pitchFamily="18" charset="0"/>
          </a:endParaRPr>
        </a:p>
      </dgm:t>
    </dgm:pt>
    <dgm:pt modelId="{28C5E497-421A-4745-A2EA-1BEA5ADF7338}" type="parTrans" cxnId="{820A2620-1A65-43F6-8844-7AB0E4D8039C}">
      <dgm:prSet/>
      <dgm:spPr/>
      <dgm:t>
        <a:bodyPr/>
        <a:lstStyle/>
        <a:p>
          <a:endParaRPr lang="ru-RU"/>
        </a:p>
      </dgm:t>
    </dgm:pt>
    <dgm:pt modelId="{AECADD62-486E-4FD7-8300-EB0DE7A2118C}" type="sibTrans" cxnId="{820A2620-1A65-43F6-8844-7AB0E4D8039C}">
      <dgm:prSet/>
      <dgm:spPr/>
      <dgm:t>
        <a:bodyPr/>
        <a:lstStyle/>
        <a:p>
          <a:endParaRPr lang="ru-RU"/>
        </a:p>
      </dgm:t>
    </dgm:pt>
    <dgm:pt modelId="{9E6E8769-E275-423E-A14B-0E253D583AAC}">
      <dgm:prSet phldrT="[Текст]" custT="1"/>
      <dgm:spPr/>
      <dgm:t>
        <a:bodyPr vert="vert270"/>
        <a:lstStyle/>
        <a:p>
          <a:r>
            <a:rPr lang="ru-RU" sz="1600" b="1" dirty="0" smtClean="0">
              <a:latin typeface="Times New Roman" pitchFamily="18" charset="0"/>
              <a:cs typeface="Times New Roman" pitchFamily="18" charset="0"/>
            </a:rPr>
            <a:t>пальчиковая гимнастика</a:t>
          </a:r>
          <a:endParaRPr lang="ru-RU" sz="1600" b="1" dirty="0">
            <a:latin typeface="Times New Roman" pitchFamily="18" charset="0"/>
            <a:cs typeface="Times New Roman" pitchFamily="18" charset="0"/>
          </a:endParaRPr>
        </a:p>
      </dgm:t>
    </dgm:pt>
    <dgm:pt modelId="{F7A91DE4-D0C3-4999-9064-CB0D14BA08E3}" type="parTrans" cxnId="{8FAAC6C6-E212-499A-A76B-129036012F45}">
      <dgm:prSet/>
      <dgm:spPr/>
      <dgm:t>
        <a:bodyPr/>
        <a:lstStyle/>
        <a:p>
          <a:endParaRPr lang="ru-RU"/>
        </a:p>
      </dgm:t>
    </dgm:pt>
    <dgm:pt modelId="{A8364779-94D0-4FDE-B9B9-D019A4FEBB2E}" type="sibTrans" cxnId="{8FAAC6C6-E212-499A-A76B-129036012F45}">
      <dgm:prSet/>
      <dgm:spPr/>
      <dgm:t>
        <a:bodyPr/>
        <a:lstStyle/>
        <a:p>
          <a:endParaRPr lang="ru-RU"/>
        </a:p>
      </dgm:t>
    </dgm:pt>
    <dgm:pt modelId="{EF7FD1EB-CA31-4B6C-8CD5-0F531ECEE4FA}">
      <dgm:prSet phldrT="[Текст]" custT="1"/>
      <dgm:spPr/>
      <dgm:t>
        <a:bodyPr vert="vert270"/>
        <a:lstStyle/>
        <a:p>
          <a:r>
            <a:rPr lang="ru-RU" sz="1600" b="1" dirty="0" smtClean="0">
              <a:latin typeface="Times New Roman" pitchFamily="18" charset="0"/>
              <a:cs typeface="Times New Roman" pitchFamily="18" charset="0"/>
            </a:rPr>
            <a:t>пантомима</a:t>
          </a:r>
          <a:endParaRPr lang="ru-RU" sz="1600" b="1" dirty="0">
            <a:latin typeface="Times New Roman" pitchFamily="18" charset="0"/>
            <a:cs typeface="Times New Roman" pitchFamily="18" charset="0"/>
          </a:endParaRPr>
        </a:p>
      </dgm:t>
    </dgm:pt>
    <dgm:pt modelId="{2E14A3D9-F9D7-44D6-A49A-88B7F789A6FC}" type="parTrans" cxnId="{FF098EE2-33D3-4437-9F89-E1D8EFDC47C5}">
      <dgm:prSet/>
      <dgm:spPr/>
      <dgm:t>
        <a:bodyPr/>
        <a:lstStyle/>
        <a:p>
          <a:endParaRPr lang="ru-RU"/>
        </a:p>
      </dgm:t>
    </dgm:pt>
    <dgm:pt modelId="{FE390D1C-1A65-4B45-B848-D416ADE90436}" type="sibTrans" cxnId="{FF098EE2-33D3-4437-9F89-E1D8EFDC47C5}">
      <dgm:prSet/>
      <dgm:spPr/>
      <dgm:t>
        <a:bodyPr/>
        <a:lstStyle/>
        <a:p>
          <a:endParaRPr lang="ru-RU"/>
        </a:p>
      </dgm:t>
    </dgm:pt>
    <dgm:pt modelId="{DB12DE9A-486F-404D-A385-6BE22ACBF7F4}">
      <dgm:prSet phldrT="[Текст]" custT="1"/>
      <dgm:spPr/>
      <dgm:t>
        <a:bodyPr vert="vert270"/>
        <a:lstStyle/>
        <a:p>
          <a:r>
            <a:rPr lang="ru-RU" sz="1600" b="1" dirty="0" smtClean="0">
              <a:latin typeface="Times New Roman" pitchFamily="18" charset="0"/>
              <a:cs typeface="Times New Roman" pitchFamily="18" charset="0"/>
            </a:rPr>
            <a:t>ритмика</a:t>
          </a:r>
          <a:endParaRPr lang="ru-RU" sz="1600" b="1" dirty="0">
            <a:latin typeface="Times New Roman" pitchFamily="18" charset="0"/>
            <a:cs typeface="Times New Roman" pitchFamily="18" charset="0"/>
          </a:endParaRPr>
        </a:p>
      </dgm:t>
    </dgm:pt>
    <dgm:pt modelId="{423FEBB7-5A32-4DE0-91B3-CAB3D1CF1F10}" type="parTrans" cxnId="{6BA6D57B-6895-4962-B668-71C2C3148DE6}">
      <dgm:prSet/>
      <dgm:spPr/>
      <dgm:t>
        <a:bodyPr/>
        <a:lstStyle/>
        <a:p>
          <a:endParaRPr lang="ru-RU"/>
        </a:p>
      </dgm:t>
    </dgm:pt>
    <dgm:pt modelId="{F6A757D3-19EC-4A70-8DD2-E19BA1F09378}" type="sibTrans" cxnId="{6BA6D57B-6895-4962-B668-71C2C3148DE6}">
      <dgm:prSet/>
      <dgm:spPr/>
      <dgm:t>
        <a:bodyPr/>
        <a:lstStyle/>
        <a:p>
          <a:endParaRPr lang="ru-RU"/>
        </a:p>
      </dgm:t>
    </dgm:pt>
    <dgm:pt modelId="{2485AD89-578F-4A90-A1EF-94D793E1B047}">
      <dgm:prSet phldrT="[Текст]" custT="1"/>
      <dgm:spPr/>
      <dgm:t>
        <a:bodyPr vert="vert270"/>
        <a:lstStyle/>
        <a:p>
          <a:r>
            <a:rPr lang="ru-RU" sz="1600" b="1" dirty="0" err="1" smtClean="0">
              <a:latin typeface="Times New Roman" pitchFamily="18" charset="0"/>
              <a:cs typeface="Times New Roman" pitchFamily="18" charset="0"/>
            </a:rPr>
            <a:t>логоритмика</a:t>
          </a:r>
          <a:endParaRPr lang="ru-RU" sz="1600" b="1" dirty="0">
            <a:latin typeface="Times New Roman" pitchFamily="18" charset="0"/>
            <a:cs typeface="Times New Roman" pitchFamily="18" charset="0"/>
          </a:endParaRPr>
        </a:p>
      </dgm:t>
    </dgm:pt>
    <dgm:pt modelId="{21C69CCE-FAF9-48CC-B627-27CEF3C5AB37}" type="parTrans" cxnId="{EAE7A0DE-E3B0-4E1F-A0F0-5829350B37F9}">
      <dgm:prSet/>
      <dgm:spPr/>
      <dgm:t>
        <a:bodyPr/>
        <a:lstStyle/>
        <a:p>
          <a:endParaRPr lang="ru-RU"/>
        </a:p>
      </dgm:t>
    </dgm:pt>
    <dgm:pt modelId="{E0A13E56-A0C3-4C99-B6B7-F80FDA9519B3}" type="sibTrans" cxnId="{EAE7A0DE-E3B0-4E1F-A0F0-5829350B37F9}">
      <dgm:prSet/>
      <dgm:spPr/>
      <dgm:t>
        <a:bodyPr/>
        <a:lstStyle/>
        <a:p>
          <a:endParaRPr lang="ru-RU"/>
        </a:p>
      </dgm:t>
    </dgm:pt>
    <dgm:pt modelId="{3D139D87-E9D9-4A38-9E5D-8EBE8C29B6AD}">
      <dgm:prSet phldrT="[Текст]" custT="1"/>
      <dgm:spPr/>
      <dgm:t>
        <a:bodyPr vert="vert270"/>
        <a:lstStyle/>
        <a:p>
          <a:r>
            <a:rPr lang="ru-RU" sz="1600" b="1" dirty="0" smtClean="0">
              <a:latin typeface="Times New Roman" pitchFamily="18" charset="0"/>
              <a:cs typeface="Times New Roman" pitchFamily="18" charset="0"/>
            </a:rPr>
            <a:t>пение</a:t>
          </a:r>
          <a:endParaRPr lang="ru-RU" sz="1600" b="1" dirty="0">
            <a:latin typeface="Times New Roman" pitchFamily="18" charset="0"/>
            <a:cs typeface="Times New Roman" pitchFamily="18" charset="0"/>
          </a:endParaRPr>
        </a:p>
      </dgm:t>
    </dgm:pt>
    <dgm:pt modelId="{82677D26-E0DF-4256-AA77-4CBA99E9A3A9}" type="parTrans" cxnId="{6B7B1BED-B9E0-48FA-B695-F8B822319D90}">
      <dgm:prSet/>
      <dgm:spPr/>
      <dgm:t>
        <a:bodyPr/>
        <a:lstStyle/>
        <a:p>
          <a:endParaRPr lang="ru-RU"/>
        </a:p>
      </dgm:t>
    </dgm:pt>
    <dgm:pt modelId="{58D1217F-D594-4459-9957-D0A11E5DDC44}" type="sibTrans" cxnId="{6B7B1BED-B9E0-48FA-B695-F8B822319D90}">
      <dgm:prSet/>
      <dgm:spPr/>
      <dgm:t>
        <a:bodyPr/>
        <a:lstStyle/>
        <a:p>
          <a:endParaRPr lang="ru-RU"/>
        </a:p>
      </dgm:t>
    </dgm:pt>
    <dgm:pt modelId="{64ECBD84-1371-4292-9E02-9AA66840F59F}">
      <dgm:prSet phldrT="[Текст]" custT="1"/>
      <dgm:spPr/>
      <dgm:t>
        <a:bodyPr vert="vert270"/>
        <a:lstStyle/>
        <a:p>
          <a:r>
            <a:rPr lang="ru-RU" sz="1400" b="1" dirty="0" smtClean="0">
              <a:latin typeface="Times New Roman" pitchFamily="18" charset="0"/>
              <a:cs typeface="Times New Roman" pitchFamily="18" charset="0"/>
            </a:rPr>
            <a:t>игра на музыкальных инструментах</a:t>
          </a:r>
          <a:endParaRPr lang="ru-RU" sz="1400" b="1" dirty="0">
            <a:latin typeface="Times New Roman" pitchFamily="18" charset="0"/>
            <a:cs typeface="Times New Roman" pitchFamily="18" charset="0"/>
          </a:endParaRPr>
        </a:p>
      </dgm:t>
    </dgm:pt>
    <dgm:pt modelId="{7011AECB-9D8E-40AB-B6D4-57F47EBB60F1}" type="parTrans" cxnId="{A64BD69D-196B-41A2-8B53-A4A3B23AED74}">
      <dgm:prSet/>
      <dgm:spPr/>
      <dgm:t>
        <a:bodyPr/>
        <a:lstStyle/>
        <a:p>
          <a:endParaRPr lang="ru-RU"/>
        </a:p>
      </dgm:t>
    </dgm:pt>
    <dgm:pt modelId="{674396EF-F62E-4672-843D-1CAF9B7AE031}" type="sibTrans" cxnId="{A64BD69D-196B-41A2-8B53-A4A3B23AED74}">
      <dgm:prSet/>
      <dgm:spPr/>
      <dgm:t>
        <a:bodyPr/>
        <a:lstStyle/>
        <a:p>
          <a:endParaRPr lang="ru-RU"/>
        </a:p>
      </dgm:t>
    </dgm:pt>
    <dgm:pt modelId="{A885E360-A611-43D9-A880-F95060FB5B37}">
      <dgm:prSet phldrT="[Текст]" custT="1"/>
      <dgm:spPr/>
      <dgm:t>
        <a:bodyPr vert="vert270"/>
        <a:lstStyle/>
        <a:p>
          <a:r>
            <a:rPr lang="ru-RU" sz="1400" b="1" dirty="0" smtClean="0">
              <a:latin typeface="Times New Roman" pitchFamily="18" charset="0"/>
              <a:cs typeface="Times New Roman" pitchFamily="18" charset="0"/>
            </a:rPr>
            <a:t>коммуникативные игры и танцы</a:t>
          </a:r>
          <a:endParaRPr lang="ru-RU" sz="1400" b="1" dirty="0">
            <a:latin typeface="Times New Roman" pitchFamily="18" charset="0"/>
            <a:cs typeface="Times New Roman" pitchFamily="18" charset="0"/>
          </a:endParaRPr>
        </a:p>
      </dgm:t>
    </dgm:pt>
    <dgm:pt modelId="{4E26F64F-163A-423C-96B0-28216CC4FC63}" type="parTrans" cxnId="{C687FF97-D4E3-41D2-B950-4D98B8A9C906}">
      <dgm:prSet/>
      <dgm:spPr/>
      <dgm:t>
        <a:bodyPr/>
        <a:lstStyle/>
        <a:p>
          <a:endParaRPr lang="ru-RU"/>
        </a:p>
      </dgm:t>
    </dgm:pt>
    <dgm:pt modelId="{1A21A922-EEED-4412-A9A7-CEE53A3CCCF7}" type="sibTrans" cxnId="{C687FF97-D4E3-41D2-B950-4D98B8A9C906}">
      <dgm:prSet/>
      <dgm:spPr/>
      <dgm:t>
        <a:bodyPr/>
        <a:lstStyle/>
        <a:p>
          <a:endParaRPr lang="ru-RU"/>
        </a:p>
      </dgm:t>
    </dgm:pt>
    <dgm:pt modelId="{3877976A-7A37-4E6E-B8A7-C417D450E3D4}" type="pres">
      <dgm:prSet presAssocID="{1928B6BD-3530-416D-84DF-AD3DE8471B00}" presName="CompostProcess" presStyleCnt="0">
        <dgm:presLayoutVars>
          <dgm:dir/>
          <dgm:resizeHandles val="exact"/>
        </dgm:presLayoutVars>
      </dgm:prSet>
      <dgm:spPr/>
    </dgm:pt>
    <dgm:pt modelId="{A881D127-40C9-4D0B-8237-0706876454FF}" type="pres">
      <dgm:prSet presAssocID="{1928B6BD-3530-416D-84DF-AD3DE8471B00}" presName="arrow" presStyleLbl="bgShp" presStyleIdx="0" presStyleCnt="1"/>
      <dgm:spPr/>
      <dgm:t>
        <a:bodyPr/>
        <a:lstStyle/>
        <a:p>
          <a:endParaRPr lang="ru-RU"/>
        </a:p>
      </dgm:t>
    </dgm:pt>
    <dgm:pt modelId="{BF177D99-5EB3-4869-A63B-349BA4716F6C}" type="pres">
      <dgm:prSet presAssocID="{1928B6BD-3530-416D-84DF-AD3DE8471B00}" presName="linearProcess" presStyleCnt="0"/>
      <dgm:spPr/>
    </dgm:pt>
    <dgm:pt modelId="{805AF918-3D88-40AC-A69A-44E1B435B2E1}" type="pres">
      <dgm:prSet presAssocID="{1DD0A4EB-63D4-4307-AF0A-4243CC1226AA}" presName="textNode" presStyleLbl="node1" presStyleIdx="0" presStyleCnt="12">
        <dgm:presLayoutVars>
          <dgm:bulletEnabled val="1"/>
        </dgm:presLayoutVars>
      </dgm:prSet>
      <dgm:spPr/>
      <dgm:t>
        <a:bodyPr/>
        <a:lstStyle/>
        <a:p>
          <a:endParaRPr lang="ru-RU"/>
        </a:p>
      </dgm:t>
    </dgm:pt>
    <dgm:pt modelId="{789FAB1E-690C-41E4-B2B2-00466DD99200}" type="pres">
      <dgm:prSet presAssocID="{2A101ED2-2D28-4E74-90A4-D9355639FB9F}" presName="sibTrans" presStyleCnt="0"/>
      <dgm:spPr/>
    </dgm:pt>
    <dgm:pt modelId="{173C4E3A-D55D-4922-8F43-E1443116984D}" type="pres">
      <dgm:prSet presAssocID="{31D7A1E3-A114-4622-9FBE-153D561FEB00}" presName="textNode" presStyleLbl="node1" presStyleIdx="1" presStyleCnt="12">
        <dgm:presLayoutVars>
          <dgm:bulletEnabled val="1"/>
        </dgm:presLayoutVars>
      </dgm:prSet>
      <dgm:spPr/>
      <dgm:t>
        <a:bodyPr/>
        <a:lstStyle/>
        <a:p>
          <a:endParaRPr lang="ru-RU"/>
        </a:p>
      </dgm:t>
    </dgm:pt>
    <dgm:pt modelId="{178E7000-9159-407D-B976-0BD9DA63D56F}" type="pres">
      <dgm:prSet presAssocID="{F3EB403C-D8CE-45F4-9CD4-29281EE31206}" presName="sibTrans" presStyleCnt="0"/>
      <dgm:spPr/>
    </dgm:pt>
    <dgm:pt modelId="{11F0693D-3B25-4CB7-AC11-A8FE26B32ECB}" type="pres">
      <dgm:prSet presAssocID="{4FEF64F7-1684-4C2C-BCF3-405BA51A7FFA}" presName="textNode" presStyleLbl="node1" presStyleIdx="2" presStyleCnt="12">
        <dgm:presLayoutVars>
          <dgm:bulletEnabled val="1"/>
        </dgm:presLayoutVars>
      </dgm:prSet>
      <dgm:spPr/>
      <dgm:t>
        <a:bodyPr/>
        <a:lstStyle/>
        <a:p>
          <a:endParaRPr lang="ru-RU"/>
        </a:p>
      </dgm:t>
    </dgm:pt>
    <dgm:pt modelId="{C5B119A2-9274-408D-8F09-844BF872DF42}" type="pres">
      <dgm:prSet presAssocID="{272548C9-AEBB-46C1-BC58-B56AC8E4965B}" presName="sibTrans" presStyleCnt="0"/>
      <dgm:spPr/>
    </dgm:pt>
    <dgm:pt modelId="{488C48B4-13E2-47A5-9997-BE82FE81A97A}" type="pres">
      <dgm:prSet presAssocID="{F3E18C34-436C-48E6-AA56-351A564353E1}" presName="textNode" presStyleLbl="node1" presStyleIdx="3" presStyleCnt="12">
        <dgm:presLayoutVars>
          <dgm:bulletEnabled val="1"/>
        </dgm:presLayoutVars>
      </dgm:prSet>
      <dgm:spPr/>
      <dgm:t>
        <a:bodyPr/>
        <a:lstStyle/>
        <a:p>
          <a:endParaRPr lang="ru-RU"/>
        </a:p>
      </dgm:t>
    </dgm:pt>
    <dgm:pt modelId="{A2C1488A-0170-4EF7-B7B9-EE5BF6BECEB6}" type="pres">
      <dgm:prSet presAssocID="{AECADD62-486E-4FD7-8300-EB0DE7A2118C}" presName="sibTrans" presStyleCnt="0"/>
      <dgm:spPr/>
    </dgm:pt>
    <dgm:pt modelId="{2D25A07F-BEA1-4C21-A155-73C89F4F50D2}" type="pres">
      <dgm:prSet presAssocID="{9E6E8769-E275-423E-A14B-0E253D583AAC}" presName="textNode" presStyleLbl="node1" presStyleIdx="4" presStyleCnt="12">
        <dgm:presLayoutVars>
          <dgm:bulletEnabled val="1"/>
        </dgm:presLayoutVars>
      </dgm:prSet>
      <dgm:spPr/>
      <dgm:t>
        <a:bodyPr/>
        <a:lstStyle/>
        <a:p>
          <a:endParaRPr lang="ru-RU"/>
        </a:p>
      </dgm:t>
    </dgm:pt>
    <dgm:pt modelId="{1C927B31-01FC-4D40-809F-44E11AB3F9DB}" type="pres">
      <dgm:prSet presAssocID="{A8364779-94D0-4FDE-B9B9-D019A4FEBB2E}" presName="sibTrans" presStyleCnt="0"/>
      <dgm:spPr/>
    </dgm:pt>
    <dgm:pt modelId="{6740CA16-67CA-420B-8E8E-847DF4F6437E}" type="pres">
      <dgm:prSet presAssocID="{EF7FD1EB-CA31-4B6C-8CD5-0F531ECEE4FA}" presName="textNode" presStyleLbl="node1" presStyleIdx="5" presStyleCnt="12">
        <dgm:presLayoutVars>
          <dgm:bulletEnabled val="1"/>
        </dgm:presLayoutVars>
      </dgm:prSet>
      <dgm:spPr/>
      <dgm:t>
        <a:bodyPr/>
        <a:lstStyle/>
        <a:p>
          <a:endParaRPr lang="ru-RU"/>
        </a:p>
      </dgm:t>
    </dgm:pt>
    <dgm:pt modelId="{D2B3E5DF-8F21-417B-848B-CD0BA1EA9C8A}" type="pres">
      <dgm:prSet presAssocID="{FE390D1C-1A65-4B45-B848-D416ADE90436}" presName="sibTrans" presStyleCnt="0"/>
      <dgm:spPr/>
    </dgm:pt>
    <dgm:pt modelId="{8676035E-1638-4BE8-85D5-DE723E277DB4}" type="pres">
      <dgm:prSet presAssocID="{DB12DE9A-486F-404D-A385-6BE22ACBF7F4}" presName="textNode" presStyleLbl="node1" presStyleIdx="6" presStyleCnt="12">
        <dgm:presLayoutVars>
          <dgm:bulletEnabled val="1"/>
        </dgm:presLayoutVars>
      </dgm:prSet>
      <dgm:spPr/>
      <dgm:t>
        <a:bodyPr/>
        <a:lstStyle/>
        <a:p>
          <a:endParaRPr lang="ru-RU"/>
        </a:p>
      </dgm:t>
    </dgm:pt>
    <dgm:pt modelId="{53B78DF0-3D57-4B55-8099-6AB258F05518}" type="pres">
      <dgm:prSet presAssocID="{F6A757D3-19EC-4A70-8DD2-E19BA1F09378}" presName="sibTrans" presStyleCnt="0"/>
      <dgm:spPr/>
    </dgm:pt>
    <dgm:pt modelId="{2D7E4177-C6F3-4A33-A3B2-27B4D51B35B0}" type="pres">
      <dgm:prSet presAssocID="{2485AD89-578F-4A90-A1EF-94D793E1B047}" presName="textNode" presStyleLbl="node1" presStyleIdx="7" presStyleCnt="12">
        <dgm:presLayoutVars>
          <dgm:bulletEnabled val="1"/>
        </dgm:presLayoutVars>
      </dgm:prSet>
      <dgm:spPr/>
      <dgm:t>
        <a:bodyPr/>
        <a:lstStyle/>
        <a:p>
          <a:endParaRPr lang="ru-RU"/>
        </a:p>
      </dgm:t>
    </dgm:pt>
    <dgm:pt modelId="{1D79E84F-CC62-4370-B960-02593117D892}" type="pres">
      <dgm:prSet presAssocID="{E0A13E56-A0C3-4C99-B6B7-F80FDA9519B3}" presName="sibTrans" presStyleCnt="0"/>
      <dgm:spPr/>
    </dgm:pt>
    <dgm:pt modelId="{A27D84DB-481B-4A04-9261-E460483F6584}" type="pres">
      <dgm:prSet presAssocID="{3D139D87-E9D9-4A38-9E5D-8EBE8C29B6AD}" presName="textNode" presStyleLbl="node1" presStyleIdx="8" presStyleCnt="12">
        <dgm:presLayoutVars>
          <dgm:bulletEnabled val="1"/>
        </dgm:presLayoutVars>
      </dgm:prSet>
      <dgm:spPr/>
      <dgm:t>
        <a:bodyPr/>
        <a:lstStyle/>
        <a:p>
          <a:endParaRPr lang="ru-RU"/>
        </a:p>
      </dgm:t>
    </dgm:pt>
    <dgm:pt modelId="{DAF6861E-B2C8-4023-AFB3-277C07EEE44D}" type="pres">
      <dgm:prSet presAssocID="{58D1217F-D594-4459-9957-D0A11E5DDC44}" presName="sibTrans" presStyleCnt="0"/>
      <dgm:spPr/>
    </dgm:pt>
    <dgm:pt modelId="{633D5A6A-05FA-4CEA-92F4-AB4658732A8A}" type="pres">
      <dgm:prSet presAssocID="{64ECBD84-1371-4292-9E02-9AA66840F59F}" presName="textNode" presStyleLbl="node1" presStyleIdx="9" presStyleCnt="12">
        <dgm:presLayoutVars>
          <dgm:bulletEnabled val="1"/>
        </dgm:presLayoutVars>
      </dgm:prSet>
      <dgm:spPr/>
      <dgm:t>
        <a:bodyPr/>
        <a:lstStyle/>
        <a:p>
          <a:endParaRPr lang="ru-RU"/>
        </a:p>
      </dgm:t>
    </dgm:pt>
    <dgm:pt modelId="{48D35E4C-25F1-473D-A1AF-107BD5439FC5}" type="pres">
      <dgm:prSet presAssocID="{674396EF-F62E-4672-843D-1CAF9B7AE031}" presName="sibTrans" presStyleCnt="0"/>
      <dgm:spPr/>
    </dgm:pt>
    <dgm:pt modelId="{CE7753D6-DAE2-48B1-B7D5-443F270783E5}" type="pres">
      <dgm:prSet presAssocID="{A885E360-A611-43D9-A880-F95060FB5B37}" presName="textNode" presStyleLbl="node1" presStyleIdx="10" presStyleCnt="12">
        <dgm:presLayoutVars>
          <dgm:bulletEnabled val="1"/>
        </dgm:presLayoutVars>
      </dgm:prSet>
      <dgm:spPr/>
      <dgm:t>
        <a:bodyPr/>
        <a:lstStyle/>
        <a:p>
          <a:endParaRPr lang="ru-RU"/>
        </a:p>
      </dgm:t>
    </dgm:pt>
    <dgm:pt modelId="{4000C9BC-DDE0-4975-8DD1-ACF22F00E454}" type="pres">
      <dgm:prSet presAssocID="{1A21A922-EEED-4412-A9A7-CEE53A3CCCF7}" presName="sibTrans" presStyleCnt="0"/>
      <dgm:spPr/>
    </dgm:pt>
    <dgm:pt modelId="{D18272A2-BD97-441F-B45B-F2977484F16B}" type="pres">
      <dgm:prSet presAssocID="{EBA78D7F-6232-4506-81D1-6A451317D167}" presName="textNode" presStyleLbl="node1" presStyleIdx="11" presStyleCnt="12">
        <dgm:presLayoutVars>
          <dgm:bulletEnabled val="1"/>
        </dgm:presLayoutVars>
      </dgm:prSet>
      <dgm:spPr/>
      <dgm:t>
        <a:bodyPr/>
        <a:lstStyle/>
        <a:p>
          <a:endParaRPr lang="ru-RU"/>
        </a:p>
      </dgm:t>
    </dgm:pt>
  </dgm:ptLst>
  <dgm:cxnLst>
    <dgm:cxn modelId="{D8C18B13-105F-4A63-AAE4-8BC62B17B783}" type="presOf" srcId="{1928B6BD-3530-416D-84DF-AD3DE8471B00}" destId="{3877976A-7A37-4E6E-B8A7-C417D450E3D4}" srcOrd="0" destOrd="0" presId="urn:microsoft.com/office/officeart/2005/8/layout/hProcess9"/>
    <dgm:cxn modelId="{A64BD69D-196B-41A2-8B53-A4A3B23AED74}" srcId="{1928B6BD-3530-416D-84DF-AD3DE8471B00}" destId="{64ECBD84-1371-4292-9E02-9AA66840F59F}" srcOrd="9" destOrd="0" parTransId="{7011AECB-9D8E-40AB-B6D4-57F47EBB60F1}" sibTransId="{674396EF-F62E-4672-843D-1CAF9B7AE031}"/>
    <dgm:cxn modelId="{B8ECD0D0-7AF9-4717-B972-620CABD6F4AD}" type="presOf" srcId="{EBA78D7F-6232-4506-81D1-6A451317D167}" destId="{D18272A2-BD97-441F-B45B-F2977484F16B}" srcOrd="0" destOrd="0" presId="urn:microsoft.com/office/officeart/2005/8/layout/hProcess9"/>
    <dgm:cxn modelId="{6BA6D57B-6895-4962-B668-71C2C3148DE6}" srcId="{1928B6BD-3530-416D-84DF-AD3DE8471B00}" destId="{DB12DE9A-486F-404D-A385-6BE22ACBF7F4}" srcOrd="6" destOrd="0" parTransId="{423FEBB7-5A32-4DE0-91B3-CAB3D1CF1F10}" sibTransId="{F6A757D3-19EC-4A70-8DD2-E19BA1F09378}"/>
    <dgm:cxn modelId="{39DA5B9A-E28C-4D68-88A7-9CE278661F0A}" type="presOf" srcId="{31D7A1E3-A114-4622-9FBE-153D561FEB00}" destId="{173C4E3A-D55D-4922-8F43-E1443116984D}" srcOrd="0" destOrd="0" presId="urn:microsoft.com/office/officeart/2005/8/layout/hProcess9"/>
    <dgm:cxn modelId="{FF098EE2-33D3-4437-9F89-E1D8EFDC47C5}" srcId="{1928B6BD-3530-416D-84DF-AD3DE8471B00}" destId="{EF7FD1EB-CA31-4B6C-8CD5-0F531ECEE4FA}" srcOrd="5" destOrd="0" parTransId="{2E14A3D9-F9D7-44D6-A49A-88B7F789A6FC}" sibTransId="{FE390D1C-1A65-4B45-B848-D416ADE90436}"/>
    <dgm:cxn modelId="{820A2620-1A65-43F6-8844-7AB0E4D8039C}" srcId="{1928B6BD-3530-416D-84DF-AD3DE8471B00}" destId="{F3E18C34-436C-48E6-AA56-351A564353E1}" srcOrd="3" destOrd="0" parTransId="{28C5E497-421A-4745-A2EA-1BEA5ADF7338}" sibTransId="{AECADD62-486E-4FD7-8300-EB0DE7A2118C}"/>
    <dgm:cxn modelId="{CD78AB85-C76C-4327-A9E8-E1A621F8D8FB}" type="presOf" srcId="{A885E360-A611-43D9-A880-F95060FB5B37}" destId="{CE7753D6-DAE2-48B1-B7D5-443F270783E5}" srcOrd="0" destOrd="0" presId="urn:microsoft.com/office/officeart/2005/8/layout/hProcess9"/>
    <dgm:cxn modelId="{327ED12A-E24A-4835-B3A5-CE2722F74AE8}" srcId="{1928B6BD-3530-416D-84DF-AD3DE8471B00}" destId="{1DD0A4EB-63D4-4307-AF0A-4243CC1226AA}" srcOrd="0" destOrd="0" parTransId="{4808E2F9-B508-4BE6-812F-C7775A25C104}" sibTransId="{2A101ED2-2D28-4E74-90A4-D9355639FB9F}"/>
    <dgm:cxn modelId="{6B7B1BED-B9E0-48FA-B695-F8B822319D90}" srcId="{1928B6BD-3530-416D-84DF-AD3DE8471B00}" destId="{3D139D87-E9D9-4A38-9E5D-8EBE8C29B6AD}" srcOrd="8" destOrd="0" parTransId="{82677D26-E0DF-4256-AA77-4CBA99E9A3A9}" sibTransId="{58D1217F-D594-4459-9957-D0A11E5DDC44}"/>
    <dgm:cxn modelId="{18953C30-B007-4757-9AE0-675748AC1A7F}" type="presOf" srcId="{2485AD89-578F-4A90-A1EF-94D793E1B047}" destId="{2D7E4177-C6F3-4A33-A3B2-27B4D51B35B0}" srcOrd="0" destOrd="0" presId="urn:microsoft.com/office/officeart/2005/8/layout/hProcess9"/>
    <dgm:cxn modelId="{F28D635C-9D6B-4627-9C41-7C7CE3E075F0}" type="presOf" srcId="{1DD0A4EB-63D4-4307-AF0A-4243CC1226AA}" destId="{805AF918-3D88-40AC-A69A-44E1B435B2E1}" srcOrd="0" destOrd="0" presId="urn:microsoft.com/office/officeart/2005/8/layout/hProcess9"/>
    <dgm:cxn modelId="{0B1B32B7-A24E-4BC0-A84C-6A0DD082DD45}" type="presOf" srcId="{4FEF64F7-1684-4C2C-BCF3-405BA51A7FFA}" destId="{11F0693D-3B25-4CB7-AC11-A8FE26B32ECB}" srcOrd="0" destOrd="0" presId="urn:microsoft.com/office/officeart/2005/8/layout/hProcess9"/>
    <dgm:cxn modelId="{8FE5AB88-6E2F-4275-AE55-68C0EB0BC0AB}" type="presOf" srcId="{3D139D87-E9D9-4A38-9E5D-8EBE8C29B6AD}" destId="{A27D84DB-481B-4A04-9261-E460483F6584}" srcOrd="0" destOrd="0" presId="urn:microsoft.com/office/officeart/2005/8/layout/hProcess9"/>
    <dgm:cxn modelId="{F37F239C-D678-4444-9329-1DC6F935C7C4}" type="presOf" srcId="{EF7FD1EB-CA31-4B6C-8CD5-0F531ECEE4FA}" destId="{6740CA16-67CA-420B-8E8E-847DF4F6437E}" srcOrd="0" destOrd="0" presId="urn:microsoft.com/office/officeart/2005/8/layout/hProcess9"/>
    <dgm:cxn modelId="{8E48EB9D-E8E8-4B5D-8B4E-1BDA455CA8E5}" srcId="{1928B6BD-3530-416D-84DF-AD3DE8471B00}" destId="{EBA78D7F-6232-4506-81D1-6A451317D167}" srcOrd="11" destOrd="0" parTransId="{9DAC8F8C-BFB7-4DC3-8DB4-116BEBD8C97A}" sibTransId="{C712E9DA-24CD-4564-9797-2D73E33EEDF3}"/>
    <dgm:cxn modelId="{82845B6B-961B-42C9-BF5B-B8D8446128E6}" srcId="{1928B6BD-3530-416D-84DF-AD3DE8471B00}" destId="{4FEF64F7-1684-4C2C-BCF3-405BA51A7FFA}" srcOrd="2" destOrd="0" parTransId="{1F53140E-4A2B-45C5-9F79-5AB9C90D24A6}" sibTransId="{272548C9-AEBB-46C1-BC58-B56AC8E4965B}"/>
    <dgm:cxn modelId="{3E60302F-50B1-447E-B6AF-CB41AEA3160F}" type="presOf" srcId="{64ECBD84-1371-4292-9E02-9AA66840F59F}" destId="{633D5A6A-05FA-4CEA-92F4-AB4658732A8A}" srcOrd="0" destOrd="0" presId="urn:microsoft.com/office/officeart/2005/8/layout/hProcess9"/>
    <dgm:cxn modelId="{C687FF97-D4E3-41D2-B950-4D98B8A9C906}" srcId="{1928B6BD-3530-416D-84DF-AD3DE8471B00}" destId="{A885E360-A611-43D9-A880-F95060FB5B37}" srcOrd="10" destOrd="0" parTransId="{4E26F64F-163A-423C-96B0-28216CC4FC63}" sibTransId="{1A21A922-EEED-4412-A9A7-CEE53A3CCCF7}"/>
    <dgm:cxn modelId="{BF8F4F09-7EDC-4ADB-937A-1D2C53632DF0}" srcId="{1928B6BD-3530-416D-84DF-AD3DE8471B00}" destId="{31D7A1E3-A114-4622-9FBE-153D561FEB00}" srcOrd="1" destOrd="0" parTransId="{BE53F2C1-203B-4751-B789-E992B45289C9}" sibTransId="{F3EB403C-D8CE-45F4-9CD4-29281EE31206}"/>
    <dgm:cxn modelId="{78E3723C-3438-4F75-BB52-0801149B9EC9}" type="presOf" srcId="{9E6E8769-E275-423E-A14B-0E253D583AAC}" destId="{2D25A07F-BEA1-4C21-A155-73C89F4F50D2}" srcOrd="0" destOrd="0" presId="urn:microsoft.com/office/officeart/2005/8/layout/hProcess9"/>
    <dgm:cxn modelId="{8FAAC6C6-E212-499A-A76B-129036012F45}" srcId="{1928B6BD-3530-416D-84DF-AD3DE8471B00}" destId="{9E6E8769-E275-423E-A14B-0E253D583AAC}" srcOrd="4" destOrd="0" parTransId="{F7A91DE4-D0C3-4999-9064-CB0D14BA08E3}" sibTransId="{A8364779-94D0-4FDE-B9B9-D019A4FEBB2E}"/>
    <dgm:cxn modelId="{EAE7A0DE-E3B0-4E1F-A0F0-5829350B37F9}" srcId="{1928B6BD-3530-416D-84DF-AD3DE8471B00}" destId="{2485AD89-578F-4A90-A1EF-94D793E1B047}" srcOrd="7" destOrd="0" parTransId="{21C69CCE-FAF9-48CC-B627-27CEF3C5AB37}" sibTransId="{E0A13E56-A0C3-4C99-B6B7-F80FDA9519B3}"/>
    <dgm:cxn modelId="{C193EF6A-9263-4474-847B-8F11912DEC55}" type="presOf" srcId="{F3E18C34-436C-48E6-AA56-351A564353E1}" destId="{488C48B4-13E2-47A5-9997-BE82FE81A97A}" srcOrd="0" destOrd="0" presId="urn:microsoft.com/office/officeart/2005/8/layout/hProcess9"/>
    <dgm:cxn modelId="{EF875192-608E-456C-9CD8-B15FFC9FF68A}" type="presOf" srcId="{DB12DE9A-486F-404D-A385-6BE22ACBF7F4}" destId="{8676035E-1638-4BE8-85D5-DE723E277DB4}" srcOrd="0" destOrd="0" presId="urn:microsoft.com/office/officeart/2005/8/layout/hProcess9"/>
    <dgm:cxn modelId="{5BBC74F1-D20B-4449-8417-186CA9E9DA63}" type="presParOf" srcId="{3877976A-7A37-4E6E-B8A7-C417D450E3D4}" destId="{A881D127-40C9-4D0B-8237-0706876454FF}" srcOrd="0" destOrd="0" presId="urn:microsoft.com/office/officeart/2005/8/layout/hProcess9"/>
    <dgm:cxn modelId="{9BE1E7C6-03C6-4DC6-9E36-6E4AA1C23D5B}" type="presParOf" srcId="{3877976A-7A37-4E6E-B8A7-C417D450E3D4}" destId="{BF177D99-5EB3-4869-A63B-349BA4716F6C}" srcOrd="1" destOrd="0" presId="urn:microsoft.com/office/officeart/2005/8/layout/hProcess9"/>
    <dgm:cxn modelId="{2B8A51F6-8EBE-41CD-BCCA-93647BF85FDC}" type="presParOf" srcId="{BF177D99-5EB3-4869-A63B-349BA4716F6C}" destId="{805AF918-3D88-40AC-A69A-44E1B435B2E1}" srcOrd="0" destOrd="0" presId="urn:microsoft.com/office/officeart/2005/8/layout/hProcess9"/>
    <dgm:cxn modelId="{63C19448-C2ED-4588-97C8-CB38D0DA7A47}" type="presParOf" srcId="{BF177D99-5EB3-4869-A63B-349BA4716F6C}" destId="{789FAB1E-690C-41E4-B2B2-00466DD99200}" srcOrd="1" destOrd="0" presId="urn:microsoft.com/office/officeart/2005/8/layout/hProcess9"/>
    <dgm:cxn modelId="{E3589CA2-941F-4574-99EE-93CEBDA86EC1}" type="presParOf" srcId="{BF177D99-5EB3-4869-A63B-349BA4716F6C}" destId="{173C4E3A-D55D-4922-8F43-E1443116984D}" srcOrd="2" destOrd="0" presId="urn:microsoft.com/office/officeart/2005/8/layout/hProcess9"/>
    <dgm:cxn modelId="{A7CEE52B-B65B-4833-B806-2C7F2145BFE3}" type="presParOf" srcId="{BF177D99-5EB3-4869-A63B-349BA4716F6C}" destId="{178E7000-9159-407D-B976-0BD9DA63D56F}" srcOrd="3" destOrd="0" presId="urn:microsoft.com/office/officeart/2005/8/layout/hProcess9"/>
    <dgm:cxn modelId="{68DB1BDA-B851-4823-94F8-46EC13116C31}" type="presParOf" srcId="{BF177D99-5EB3-4869-A63B-349BA4716F6C}" destId="{11F0693D-3B25-4CB7-AC11-A8FE26B32ECB}" srcOrd="4" destOrd="0" presId="urn:microsoft.com/office/officeart/2005/8/layout/hProcess9"/>
    <dgm:cxn modelId="{064EDD58-D6B6-44D6-8540-28370DEC1334}" type="presParOf" srcId="{BF177D99-5EB3-4869-A63B-349BA4716F6C}" destId="{C5B119A2-9274-408D-8F09-844BF872DF42}" srcOrd="5" destOrd="0" presId="urn:microsoft.com/office/officeart/2005/8/layout/hProcess9"/>
    <dgm:cxn modelId="{193BA560-0341-4ACD-AC9B-ADD11F31FC43}" type="presParOf" srcId="{BF177D99-5EB3-4869-A63B-349BA4716F6C}" destId="{488C48B4-13E2-47A5-9997-BE82FE81A97A}" srcOrd="6" destOrd="0" presId="urn:microsoft.com/office/officeart/2005/8/layout/hProcess9"/>
    <dgm:cxn modelId="{AB04B526-F706-455B-B02B-C71C0B2B66BD}" type="presParOf" srcId="{BF177D99-5EB3-4869-A63B-349BA4716F6C}" destId="{A2C1488A-0170-4EF7-B7B9-EE5BF6BECEB6}" srcOrd="7" destOrd="0" presId="urn:microsoft.com/office/officeart/2005/8/layout/hProcess9"/>
    <dgm:cxn modelId="{09F4E395-4E44-41AB-AD48-C3F4E709FEBA}" type="presParOf" srcId="{BF177D99-5EB3-4869-A63B-349BA4716F6C}" destId="{2D25A07F-BEA1-4C21-A155-73C89F4F50D2}" srcOrd="8" destOrd="0" presId="urn:microsoft.com/office/officeart/2005/8/layout/hProcess9"/>
    <dgm:cxn modelId="{DCF8D9D2-7D3B-4416-B35A-0BF927C6E78D}" type="presParOf" srcId="{BF177D99-5EB3-4869-A63B-349BA4716F6C}" destId="{1C927B31-01FC-4D40-809F-44E11AB3F9DB}" srcOrd="9" destOrd="0" presId="urn:microsoft.com/office/officeart/2005/8/layout/hProcess9"/>
    <dgm:cxn modelId="{B65B0DFE-D668-4CDA-835A-8C2E21C438FE}" type="presParOf" srcId="{BF177D99-5EB3-4869-A63B-349BA4716F6C}" destId="{6740CA16-67CA-420B-8E8E-847DF4F6437E}" srcOrd="10" destOrd="0" presId="urn:microsoft.com/office/officeart/2005/8/layout/hProcess9"/>
    <dgm:cxn modelId="{3A3E71EB-1E20-47A9-B949-9DB9AD53C42C}" type="presParOf" srcId="{BF177D99-5EB3-4869-A63B-349BA4716F6C}" destId="{D2B3E5DF-8F21-417B-848B-CD0BA1EA9C8A}" srcOrd="11" destOrd="0" presId="urn:microsoft.com/office/officeart/2005/8/layout/hProcess9"/>
    <dgm:cxn modelId="{33EAE729-A57F-445E-B4A4-B8E04AE9A3B3}" type="presParOf" srcId="{BF177D99-5EB3-4869-A63B-349BA4716F6C}" destId="{8676035E-1638-4BE8-85D5-DE723E277DB4}" srcOrd="12" destOrd="0" presId="urn:microsoft.com/office/officeart/2005/8/layout/hProcess9"/>
    <dgm:cxn modelId="{3FEE2EE4-E9A3-4ADA-A4B0-CE38C5F2B874}" type="presParOf" srcId="{BF177D99-5EB3-4869-A63B-349BA4716F6C}" destId="{53B78DF0-3D57-4B55-8099-6AB258F05518}" srcOrd="13" destOrd="0" presId="urn:microsoft.com/office/officeart/2005/8/layout/hProcess9"/>
    <dgm:cxn modelId="{5A1776EC-0798-4CED-ADAB-A8D2D204C92B}" type="presParOf" srcId="{BF177D99-5EB3-4869-A63B-349BA4716F6C}" destId="{2D7E4177-C6F3-4A33-A3B2-27B4D51B35B0}" srcOrd="14" destOrd="0" presId="urn:microsoft.com/office/officeart/2005/8/layout/hProcess9"/>
    <dgm:cxn modelId="{3CA1D034-98ED-46BB-B34F-DF4AD14BAD4A}" type="presParOf" srcId="{BF177D99-5EB3-4869-A63B-349BA4716F6C}" destId="{1D79E84F-CC62-4370-B960-02593117D892}" srcOrd="15" destOrd="0" presId="urn:microsoft.com/office/officeart/2005/8/layout/hProcess9"/>
    <dgm:cxn modelId="{8F7320E5-1B9E-4603-BBC4-04F12E78F5C8}" type="presParOf" srcId="{BF177D99-5EB3-4869-A63B-349BA4716F6C}" destId="{A27D84DB-481B-4A04-9261-E460483F6584}" srcOrd="16" destOrd="0" presId="urn:microsoft.com/office/officeart/2005/8/layout/hProcess9"/>
    <dgm:cxn modelId="{AD8FB872-D54A-4AB1-B244-CB45C2D04748}" type="presParOf" srcId="{BF177D99-5EB3-4869-A63B-349BA4716F6C}" destId="{DAF6861E-B2C8-4023-AFB3-277C07EEE44D}" srcOrd="17" destOrd="0" presId="urn:microsoft.com/office/officeart/2005/8/layout/hProcess9"/>
    <dgm:cxn modelId="{01E45511-3EB4-480B-8241-18824404E7FB}" type="presParOf" srcId="{BF177D99-5EB3-4869-A63B-349BA4716F6C}" destId="{633D5A6A-05FA-4CEA-92F4-AB4658732A8A}" srcOrd="18" destOrd="0" presId="urn:microsoft.com/office/officeart/2005/8/layout/hProcess9"/>
    <dgm:cxn modelId="{3575C23D-34E3-4959-A2AF-B472E9FDEE90}" type="presParOf" srcId="{BF177D99-5EB3-4869-A63B-349BA4716F6C}" destId="{48D35E4C-25F1-473D-A1AF-107BD5439FC5}" srcOrd="19" destOrd="0" presId="urn:microsoft.com/office/officeart/2005/8/layout/hProcess9"/>
    <dgm:cxn modelId="{F8200BF4-3D19-474A-934A-68E30259DDEF}" type="presParOf" srcId="{BF177D99-5EB3-4869-A63B-349BA4716F6C}" destId="{CE7753D6-DAE2-48B1-B7D5-443F270783E5}" srcOrd="20" destOrd="0" presId="urn:microsoft.com/office/officeart/2005/8/layout/hProcess9"/>
    <dgm:cxn modelId="{B4757D6B-B122-47AA-9D44-D06D521E31D5}" type="presParOf" srcId="{BF177D99-5EB3-4869-A63B-349BA4716F6C}" destId="{4000C9BC-DDE0-4975-8DD1-ACF22F00E454}" srcOrd="21" destOrd="0" presId="urn:microsoft.com/office/officeart/2005/8/layout/hProcess9"/>
    <dgm:cxn modelId="{A78F07E7-E40F-4F08-9153-D60F206483D7}" type="presParOf" srcId="{BF177D99-5EB3-4869-A63B-349BA4716F6C}" destId="{D18272A2-BD97-441F-B45B-F2977484F16B}" srcOrd="22" destOrd="0" presId="urn:microsoft.com/office/officeart/2005/8/layout/hProcess9"/>
  </dgm:cxnLst>
  <dgm:bg>
    <a:effectLst>
      <a:glow rad="228600">
        <a:schemeClr val="accent5">
          <a:satMod val="175000"/>
          <a:alpha val="40000"/>
        </a:schemeClr>
      </a:glo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AA97E0-3555-4C85-875C-FF863D423F68}"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F1D926B5-4772-41E4-A350-5299CB09E1FE}">
      <dgm:prSet phldrT="[Текст]"/>
      <dgm:spPr/>
      <dgm:t>
        <a:bodyPr/>
        <a:lstStyle/>
        <a:p>
          <a:r>
            <a:rPr lang="ru-RU" dirty="0" smtClean="0"/>
            <a:t>1.</a:t>
          </a:r>
          <a:endParaRPr lang="ru-RU" dirty="0"/>
        </a:p>
      </dgm:t>
    </dgm:pt>
    <dgm:pt modelId="{110A2265-F4BD-4FB1-BAE9-E86B10C611D8}" type="parTrans" cxnId="{983DC8BB-2F05-43F6-BA1F-A54D2705A0CA}">
      <dgm:prSet/>
      <dgm:spPr/>
      <dgm:t>
        <a:bodyPr/>
        <a:lstStyle/>
        <a:p>
          <a:endParaRPr lang="ru-RU"/>
        </a:p>
      </dgm:t>
    </dgm:pt>
    <dgm:pt modelId="{9CF2C2F9-0443-4B74-A380-2D3259574589}" type="sibTrans" cxnId="{983DC8BB-2F05-43F6-BA1F-A54D2705A0CA}">
      <dgm:prSet/>
      <dgm:spPr/>
      <dgm:t>
        <a:bodyPr/>
        <a:lstStyle/>
        <a:p>
          <a:endParaRPr lang="ru-RU"/>
        </a:p>
      </dgm:t>
    </dgm:pt>
    <dgm:pt modelId="{90E9B086-23F1-47CA-9688-EF3AC8194824}">
      <dgm:prSet phldrT="[Текст]" custT="1"/>
      <dgm:spPr/>
      <dgm:t>
        <a:bodyPr/>
        <a:lstStyle/>
        <a:p>
          <a:r>
            <a:rPr lang="ru-RU" sz="1800" dirty="0" smtClean="0">
              <a:latin typeface="Georgia" pitchFamily="18" charset="0"/>
            </a:rPr>
            <a:t>развивают мышечный аппарат, мелкую моторику, тактильную чувствительность;</a:t>
          </a:r>
          <a:endParaRPr lang="ru-RU" sz="1800" dirty="0">
            <a:latin typeface="Georgia" pitchFamily="18" charset="0"/>
          </a:endParaRPr>
        </a:p>
      </dgm:t>
    </dgm:pt>
    <dgm:pt modelId="{1412B86E-D25D-4057-8FF2-8DB3790EAAB0}" type="parTrans" cxnId="{0BDE07C3-C84F-4679-90CC-09550174C2DF}">
      <dgm:prSet/>
      <dgm:spPr/>
      <dgm:t>
        <a:bodyPr/>
        <a:lstStyle/>
        <a:p>
          <a:endParaRPr lang="ru-RU"/>
        </a:p>
      </dgm:t>
    </dgm:pt>
    <dgm:pt modelId="{9BB75300-C6E6-42F0-9F51-85D0162D6C15}" type="sibTrans" cxnId="{0BDE07C3-C84F-4679-90CC-09550174C2DF}">
      <dgm:prSet/>
      <dgm:spPr/>
      <dgm:t>
        <a:bodyPr/>
        <a:lstStyle/>
        <a:p>
          <a:endParaRPr lang="ru-RU"/>
        </a:p>
      </dgm:t>
    </dgm:pt>
    <dgm:pt modelId="{6EDB4356-86D9-402A-A275-35CF555CCE93}">
      <dgm:prSet phldrT="[Текст]"/>
      <dgm:spPr/>
      <dgm:t>
        <a:bodyPr/>
        <a:lstStyle/>
        <a:p>
          <a:r>
            <a:rPr lang="ru-RU" dirty="0" smtClean="0"/>
            <a:t>2.</a:t>
          </a:r>
          <a:endParaRPr lang="ru-RU" dirty="0"/>
        </a:p>
      </dgm:t>
    </dgm:pt>
    <dgm:pt modelId="{CE06B190-FD56-420D-8F22-C1C8C905C1DE}" type="parTrans" cxnId="{37B8D7DB-0FDD-421C-8D75-AF855FCF258D}">
      <dgm:prSet/>
      <dgm:spPr/>
      <dgm:t>
        <a:bodyPr/>
        <a:lstStyle/>
        <a:p>
          <a:endParaRPr lang="ru-RU"/>
        </a:p>
      </dgm:t>
    </dgm:pt>
    <dgm:pt modelId="{FFC810D5-A966-468F-8A29-B2BCCBD39FC6}" type="sibTrans" cxnId="{37B8D7DB-0FDD-421C-8D75-AF855FCF258D}">
      <dgm:prSet/>
      <dgm:spPr/>
      <dgm:t>
        <a:bodyPr/>
        <a:lstStyle/>
        <a:p>
          <a:endParaRPr lang="ru-RU"/>
        </a:p>
      </dgm:t>
    </dgm:pt>
    <dgm:pt modelId="{7230DFB9-55D8-4661-BE76-4A0A752B6B6E}">
      <dgm:prSet phldrT="[Текст]"/>
      <dgm:spPr/>
      <dgm:t>
        <a:bodyPr/>
        <a:lstStyle/>
        <a:p>
          <a:r>
            <a:rPr lang="ru-RU" dirty="0" smtClean="0">
              <a:latin typeface="Georgia" pitchFamily="18" charset="0"/>
            </a:rPr>
            <a:t>«предвосхищают» сознание, его реактивность (ввиду быстроты смены движений);</a:t>
          </a:r>
          <a:endParaRPr lang="ru-RU" dirty="0">
            <a:latin typeface="Georgia" pitchFamily="18" charset="0"/>
          </a:endParaRPr>
        </a:p>
      </dgm:t>
    </dgm:pt>
    <dgm:pt modelId="{7370BD86-D65D-4F0A-B264-ED4ACBA9160B}" type="parTrans" cxnId="{D78290D2-75CA-4B78-B09F-CE79C708BBCF}">
      <dgm:prSet/>
      <dgm:spPr/>
      <dgm:t>
        <a:bodyPr/>
        <a:lstStyle/>
        <a:p>
          <a:endParaRPr lang="ru-RU"/>
        </a:p>
      </dgm:t>
    </dgm:pt>
    <dgm:pt modelId="{6AFD3D77-D8B3-4865-A820-A8CA6FEBB505}" type="sibTrans" cxnId="{D78290D2-75CA-4B78-B09F-CE79C708BBCF}">
      <dgm:prSet/>
      <dgm:spPr/>
      <dgm:t>
        <a:bodyPr/>
        <a:lstStyle/>
        <a:p>
          <a:endParaRPr lang="ru-RU"/>
        </a:p>
      </dgm:t>
    </dgm:pt>
    <dgm:pt modelId="{CB0FFB16-9DAE-4D1B-8E11-4FC90417E51B}">
      <dgm:prSet phldrT="[Текст]"/>
      <dgm:spPr/>
      <dgm:t>
        <a:bodyPr/>
        <a:lstStyle/>
        <a:p>
          <a:r>
            <a:rPr lang="ru-RU" dirty="0" smtClean="0">
              <a:latin typeface="Georgia" pitchFamily="18" charset="0"/>
            </a:rPr>
            <a:t>повышают общий уровень организации ребёнка.</a:t>
          </a:r>
          <a:endParaRPr lang="ru-RU" dirty="0">
            <a:latin typeface="Georgia" pitchFamily="18" charset="0"/>
          </a:endParaRPr>
        </a:p>
      </dgm:t>
    </dgm:pt>
    <dgm:pt modelId="{25B88F0B-1842-4ADA-AF73-952D2F216854}" type="parTrans" cxnId="{10BFAD1B-BC1C-4EBC-A5CD-48B2C0D28563}">
      <dgm:prSet/>
      <dgm:spPr/>
      <dgm:t>
        <a:bodyPr/>
        <a:lstStyle/>
        <a:p>
          <a:endParaRPr lang="ru-RU"/>
        </a:p>
      </dgm:t>
    </dgm:pt>
    <dgm:pt modelId="{934E83A0-7BFD-4100-880E-E5A01A2055FF}" type="sibTrans" cxnId="{10BFAD1B-BC1C-4EBC-A5CD-48B2C0D28563}">
      <dgm:prSet/>
      <dgm:spPr/>
      <dgm:t>
        <a:bodyPr/>
        <a:lstStyle/>
        <a:p>
          <a:endParaRPr lang="ru-RU"/>
        </a:p>
      </dgm:t>
    </dgm:pt>
    <dgm:pt modelId="{0AB1263E-5860-4AD7-8876-C6244B62D1AB}">
      <dgm:prSet phldrT="[Текст]"/>
      <dgm:spPr/>
      <dgm:t>
        <a:bodyPr/>
        <a:lstStyle/>
        <a:p>
          <a:r>
            <a:rPr lang="ru-RU" dirty="0" smtClean="0"/>
            <a:t>3.</a:t>
          </a:r>
          <a:endParaRPr lang="ru-RU" dirty="0"/>
        </a:p>
      </dgm:t>
    </dgm:pt>
    <dgm:pt modelId="{1B6D2911-0332-4980-B939-8887E3B9B469}" type="parTrans" cxnId="{8D50BA6F-FD29-49BC-9AF4-8749332325EE}">
      <dgm:prSet/>
      <dgm:spPr/>
      <dgm:t>
        <a:bodyPr/>
        <a:lstStyle/>
        <a:p>
          <a:endParaRPr lang="ru-RU"/>
        </a:p>
      </dgm:t>
    </dgm:pt>
    <dgm:pt modelId="{25CCEDD4-68AD-49D0-A66C-9EB9A3B21826}" type="sibTrans" cxnId="{8D50BA6F-FD29-49BC-9AF4-8749332325EE}">
      <dgm:prSet/>
      <dgm:spPr/>
      <dgm:t>
        <a:bodyPr/>
        <a:lstStyle/>
        <a:p>
          <a:endParaRPr lang="ru-RU"/>
        </a:p>
      </dgm:t>
    </dgm:pt>
    <dgm:pt modelId="{FE184142-A549-45A1-AD95-866B683A32A3}">
      <dgm:prSet phldrT="[Текст]"/>
      <dgm:spPr/>
      <dgm:t>
        <a:bodyPr/>
        <a:lstStyle/>
        <a:p>
          <a:r>
            <a:rPr lang="ru-RU" dirty="0" smtClean="0">
              <a:latin typeface="Georgia" pitchFamily="18" charset="0"/>
            </a:rPr>
            <a:t>направлены на развитие чувства ритма, дикционной моторики речи, выразительно-речевого интонирования, координации движений.</a:t>
          </a:r>
          <a:endParaRPr lang="ru-RU" dirty="0">
            <a:latin typeface="Georgia" pitchFamily="18" charset="0"/>
          </a:endParaRPr>
        </a:p>
      </dgm:t>
    </dgm:pt>
    <dgm:pt modelId="{6C0D32F7-E6FF-4647-A20B-71382FC42F06}" type="parTrans" cxnId="{872F7DD5-554C-4B62-9410-9BA67171C8B5}">
      <dgm:prSet/>
      <dgm:spPr/>
      <dgm:t>
        <a:bodyPr/>
        <a:lstStyle/>
        <a:p>
          <a:endParaRPr lang="ru-RU"/>
        </a:p>
      </dgm:t>
    </dgm:pt>
    <dgm:pt modelId="{67E8F302-FBA9-4690-8E35-CF3EEC19EABB}" type="sibTrans" cxnId="{872F7DD5-554C-4B62-9410-9BA67171C8B5}">
      <dgm:prSet/>
      <dgm:spPr/>
      <dgm:t>
        <a:bodyPr/>
        <a:lstStyle/>
        <a:p>
          <a:endParaRPr lang="ru-RU"/>
        </a:p>
      </dgm:t>
    </dgm:pt>
    <dgm:pt modelId="{4ACF9698-4032-4D15-A124-7416AC1CEA0F}" type="pres">
      <dgm:prSet presAssocID="{B4AA97E0-3555-4C85-875C-FF863D423F68}" presName="linearFlow" presStyleCnt="0">
        <dgm:presLayoutVars>
          <dgm:dir/>
          <dgm:animLvl val="lvl"/>
          <dgm:resizeHandles val="exact"/>
        </dgm:presLayoutVars>
      </dgm:prSet>
      <dgm:spPr/>
      <dgm:t>
        <a:bodyPr/>
        <a:lstStyle/>
        <a:p>
          <a:endParaRPr lang="ru-RU"/>
        </a:p>
      </dgm:t>
    </dgm:pt>
    <dgm:pt modelId="{CB4CD127-6FF0-4B12-A932-E0C2ECFAFB09}" type="pres">
      <dgm:prSet presAssocID="{F1D926B5-4772-41E4-A350-5299CB09E1FE}" presName="composite" presStyleCnt="0"/>
      <dgm:spPr/>
    </dgm:pt>
    <dgm:pt modelId="{24AC916F-5ACF-498E-90F8-71B74F48FE41}" type="pres">
      <dgm:prSet presAssocID="{F1D926B5-4772-41E4-A350-5299CB09E1FE}" presName="parentText" presStyleLbl="alignNode1" presStyleIdx="0" presStyleCnt="3">
        <dgm:presLayoutVars>
          <dgm:chMax val="1"/>
          <dgm:bulletEnabled val="1"/>
        </dgm:presLayoutVars>
      </dgm:prSet>
      <dgm:spPr/>
      <dgm:t>
        <a:bodyPr/>
        <a:lstStyle/>
        <a:p>
          <a:endParaRPr lang="ru-RU"/>
        </a:p>
      </dgm:t>
    </dgm:pt>
    <dgm:pt modelId="{454ECA8F-50F5-4515-8815-413FEB409018}" type="pres">
      <dgm:prSet presAssocID="{F1D926B5-4772-41E4-A350-5299CB09E1FE}" presName="descendantText" presStyleLbl="alignAcc1" presStyleIdx="0" presStyleCnt="3">
        <dgm:presLayoutVars>
          <dgm:bulletEnabled val="1"/>
        </dgm:presLayoutVars>
      </dgm:prSet>
      <dgm:spPr/>
      <dgm:t>
        <a:bodyPr/>
        <a:lstStyle/>
        <a:p>
          <a:endParaRPr lang="ru-RU"/>
        </a:p>
      </dgm:t>
    </dgm:pt>
    <dgm:pt modelId="{BBFA4769-BD0C-45A0-A0D4-EFA3FC051814}" type="pres">
      <dgm:prSet presAssocID="{9CF2C2F9-0443-4B74-A380-2D3259574589}" presName="sp" presStyleCnt="0"/>
      <dgm:spPr/>
    </dgm:pt>
    <dgm:pt modelId="{E754DD00-44BC-417D-9929-8BE321AB5FE6}" type="pres">
      <dgm:prSet presAssocID="{6EDB4356-86D9-402A-A275-35CF555CCE93}" presName="composite" presStyleCnt="0"/>
      <dgm:spPr/>
    </dgm:pt>
    <dgm:pt modelId="{7F0A8C79-5A14-4134-8309-CEBF7BB78101}" type="pres">
      <dgm:prSet presAssocID="{6EDB4356-86D9-402A-A275-35CF555CCE93}" presName="parentText" presStyleLbl="alignNode1" presStyleIdx="1" presStyleCnt="3">
        <dgm:presLayoutVars>
          <dgm:chMax val="1"/>
          <dgm:bulletEnabled val="1"/>
        </dgm:presLayoutVars>
      </dgm:prSet>
      <dgm:spPr/>
      <dgm:t>
        <a:bodyPr/>
        <a:lstStyle/>
        <a:p>
          <a:endParaRPr lang="ru-RU"/>
        </a:p>
      </dgm:t>
    </dgm:pt>
    <dgm:pt modelId="{37FC448A-6E05-496B-8A8F-B409B13A13FD}" type="pres">
      <dgm:prSet presAssocID="{6EDB4356-86D9-402A-A275-35CF555CCE93}" presName="descendantText" presStyleLbl="alignAcc1" presStyleIdx="1" presStyleCnt="3">
        <dgm:presLayoutVars>
          <dgm:bulletEnabled val="1"/>
        </dgm:presLayoutVars>
      </dgm:prSet>
      <dgm:spPr/>
      <dgm:t>
        <a:bodyPr/>
        <a:lstStyle/>
        <a:p>
          <a:endParaRPr lang="ru-RU"/>
        </a:p>
      </dgm:t>
    </dgm:pt>
    <dgm:pt modelId="{7F97666C-C0E2-423D-B4BE-71F6D60F00C3}" type="pres">
      <dgm:prSet presAssocID="{FFC810D5-A966-468F-8A29-B2BCCBD39FC6}" presName="sp" presStyleCnt="0"/>
      <dgm:spPr/>
    </dgm:pt>
    <dgm:pt modelId="{1E7E57B6-A8BF-4175-A27F-066FB14ECBEF}" type="pres">
      <dgm:prSet presAssocID="{0AB1263E-5860-4AD7-8876-C6244B62D1AB}" presName="composite" presStyleCnt="0"/>
      <dgm:spPr/>
    </dgm:pt>
    <dgm:pt modelId="{89CF5E24-5B60-4858-962D-8CAB7764499D}" type="pres">
      <dgm:prSet presAssocID="{0AB1263E-5860-4AD7-8876-C6244B62D1AB}" presName="parentText" presStyleLbl="alignNode1" presStyleIdx="2" presStyleCnt="3">
        <dgm:presLayoutVars>
          <dgm:chMax val="1"/>
          <dgm:bulletEnabled val="1"/>
        </dgm:presLayoutVars>
      </dgm:prSet>
      <dgm:spPr/>
      <dgm:t>
        <a:bodyPr/>
        <a:lstStyle/>
        <a:p>
          <a:endParaRPr lang="ru-RU"/>
        </a:p>
      </dgm:t>
    </dgm:pt>
    <dgm:pt modelId="{EA172C18-9163-447B-B0DD-B3166F22BC95}" type="pres">
      <dgm:prSet presAssocID="{0AB1263E-5860-4AD7-8876-C6244B62D1AB}" presName="descendantText" presStyleLbl="alignAcc1" presStyleIdx="2" presStyleCnt="3">
        <dgm:presLayoutVars>
          <dgm:bulletEnabled val="1"/>
        </dgm:presLayoutVars>
      </dgm:prSet>
      <dgm:spPr/>
      <dgm:t>
        <a:bodyPr/>
        <a:lstStyle/>
        <a:p>
          <a:endParaRPr lang="ru-RU"/>
        </a:p>
      </dgm:t>
    </dgm:pt>
  </dgm:ptLst>
  <dgm:cxnLst>
    <dgm:cxn modelId="{872F7DD5-554C-4B62-9410-9BA67171C8B5}" srcId="{0AB1263E-5860-4AD7-8876-C6244B62D1AB}" destId="{FE184142-A549-45A1-AD95-866B683A32A3}" srcOrd="0" destOrd="0" parTransId="{6C0D32F7-E6FF-4647-A20B-71382FC42F06}" sibTransId="{67E8F302-FBA9-4690-8E35-CF3EEC19EABB}"/>
    <dgm:cxn modelId="{A8C0231A-ACBC-4593-ACDD-D4EE04672833}" type="presOf" srcId="{7230DFB9-55D8-4661-BE76-4A0A752B6B6E}" destId="{37FC448A-6E05-496B-8A8F-B409B13A13FD}" srcOrd="0" destOrd="0" presId="urn:microsoft.com/office/officeart/2005/8/layout/chevron2"/>
    <dgm:cxn modelId="{37B8D7DB-0FDD-421C-8D75-AF855FCF258D}" srcId="{B4AA97E0-3555-4C85-875C-FF863D423F68}" destId="{6EDB4356-86D9-402A-A275-35CF555CCE93}" srcOrd="1" destOrd="0" parTransId="{CE06B190-FD56-420D-8F22-C1C8C905C1DE}" sibTransId="{FFC810D5-A966-468F-8A29-B2BCCBD39FC6}"/>
    <dgm:cxn modelId="{D78290D2-75CA-4B78-B09F-CE79C708BBCF}" srcId="{6EDB4356-86D9-402A-A275-35CF555CCE93}" destId="{7230DFB9-55D8-4661-BE76-4A0A752B6B6E}" srcOrd="0" destOrd="0" parTransId="{7370BD86-D65D-4F0A-B264-ED4ACBA9160B}" sibTransId="{6AFD3D77-D8B3-4865-A820-A8CA6FEBB505}"/>
    <dgm:cxn modelId="{8D50BA6F-FD29-49BC-9AF4-8749332325EE}" srcId="{B4AA97E0-3555-4C85-875C-FF863D423F68}" destId="{0AB1263E-5860-4AD7-8876-C6244B62D1AB}" srcOrd="2" destOrd="0" parTransId="{1B6D2911-0332-4980-B939-8887E3B9B469}" sibTransId="{25CCEDD4-68AD-49D0-A66C-9EB9A3B21826}"/>
    <dgm:cxn modelId="{0BDE07C3-C84F-4679-90CC-09550174C2DF}" srcId="{F1D926B5-4772-41E4-A350-5299CB09E1FE}" destId="{90E9B086-23F1-47CA-9688-EF3AC8194824}" srcOrd="0" destOrd="0" parTransId="{1412B86E-D25D-4057-8FF2-8DB3790EAAB0}" sibTransId="{9BB75300-C6E6-42F0-9F51-85D0162D6C15}"/>
    <dgm:cxn modelId="{87E86488-CA23-4DF5-8224-FBB9181AD2E8}" type="presOf" srcId="{F1D926B5-4772-41E4-A350-5299CB09E1FE}" destId="{24AC916F-5ACF-498E-90F8-71B74F48FE41}" srcOrd="0" destOrd="0" presId="urn:microsoft.com/office/officeart/2005/8/layout/chevron2"/>
    <dgm:cxn modelId="{58585CA2-D3CD-42ED-B225-0415F8D35531}" type="presOf" srcId="{90E9B086-23F1-47CA-9688-EF3AC8194824}" destId="{454ECA8F-50F5-4515-8815-413FEB409018}" srcOrd="0" destOrd="0" presId="urn:microsoft.com/office/officeart/2005/8/layout/chevron2"/>
    <dgm:cxn modelId="{2BBA11C7-1B14-4CE9-8E7F-FC878F2310DE}" type="presOf" srcId="{6EDB4356-86D9-402A-A275-35CF555CCE93}" destId="{7F0A8C79-5A14-4134-8309-CEBF7BB78101}" srcOrd="0" destOrd="0" presId="urn:microsoft.com/office/officeart/2005/8/layout/chevron2"/>
    <dgm:cxn modelId="{983DC8BB-2F05-43F6-BA1F-A54D2705A0CA}" srcId="{B4AA97E0-3555-4C85-875C-FF863D423F68}" destId="{F1D926B5-4772-41E4-A350-5299CB09E1FE}" srcOrd="0" destOrd="0" parTransId="{110A2265-F4BD-4FB1-BAE9-E86B10C611D8}" sibTransId="{9CF2C2F9-0443-4B74-A380-2D3259574589}"/>
    <dgm:cxn modelId="{3E850521-2B96-448C-831A-F582D1F43607}" type="presOf" srcId="{CB0FFB16-9DAE-4D1B-8E11-4FC90417E51B}" destId="{37FC448A-6E05-496B-8A8F-B409B13A13FD}" srcOrd="0" destOrd="1" presId="urn:microsoft.com/office/officeart/2005/8/layout/chevron2"/>
    <dgm:cxn modelId="{136AAE0A-0FC2-4A37-8268-F19FCB366BEF}" type="presOf" srcId="{0AB1263E-5860-4AD7-8876-C6244B62D1AB}" destId="{89CF5E24-5B60-4858-962D-8CAB7764499D}" srcOrd="0" destOrd="0" presId="urn:microsoft.com/office/officeart/2005/8/layout/chevron2"/>
    <dgm:cxn modelId="{EB368EC2-F10A-4EF2-8E4F-3639EEFE95D0}" type="presOf" srcId="{FE184142-A549-45A1-AD95-866B683A32A3}" destId="{EA172C18-9163-447B-B0DD-B3166F22BC95}" srcOrd="0" destOrd="0" presId="urn:microsoft.com/office/officeart/2005/8/layout/chevron2"/>
    <dgm:cxn modelId="{8C163331-3D0C-4AEC-860E-987915EF4275}" type="presOf" srcId="{B4AA97E0-3555-4C85-875C-FF863D423F68}" destId="{4ACF9698-4032-4D15-A124-7416AC1CEA0F}" srcOrd="0" destOrd="0" presId="urn:microsoft.com/office/officeart/2005/8/layout/chevron2"/>
    <dgm:cxn modelId="{10BFAD1B-BC1C-4EBC-A5CD-48B2C0D28563}" srcId="{6EDB4356-86D9-402A-A275-35CF555CCE93}" destId="{CB0FFB16-9DAE-4D1B-8E11-4FC90417E51B}" srcOrd="1" destOrd="0" parTransId="{25B88F0B-1842-4ADA-AF73-952D2F216854}" sibTransId="{934E83A0-7BFD-4100-880E-E5A01A2055FF}"/>
    <dgm:cxn modelId="{FECE4CC5-6714-47B1-BA5B-89D3E5F07721}" type="presParOf" srcId="{4ACF9698-4032-4D15-A124-7416AC1CEA0F}" destId="{CB4CD127-6FF0-4B12-A932-E0C2ECFAFB09}" srcOrd="0" destOrd="0" presId="urn:microsoft.com/office/officeart/2005/8/layout/chevron2"/>
    <dgm:cxn modelId="{D5FF8F9E-1084-4A35-BAA9-470F8536E89C}" type="presParOf" srcId="{CB4CD127-6FF0-4B12-A932-E0C2ECFAFB09}" destId="{24AC916F-5ACF-498E-90F8-71B74F48FE41}" srcOrd="0" destOrd="0" presId="urn:microsoft.com/office/officeart/2005/8/layout/chevron2"/>
    <dgm:cxn modelId="{72694E42-1D6C-42CA-AFB3-0F0C1F4180FC}" type="presParOf" srcId="{CB4CD127-6FF0-4B12-A932-E0C2ECFAFB09}" destId="{454ECA8F-50F5-4515-8815-413FEB409018}" srcOrd="1" destOrd="0" presId="urn:microsoft.com/office/officeart/2005/8/layout/chevron2"/>
    <dgm:cxn modelId="{F55FD87E-9B61-4015-8C43-D91B86FA7EED}" type="presParOf" srcId="{4ACF9698-4032-4D15-A124-7416AC1CEA0F}" destId="{BBFA4769-BD0C-45A0-A0D4-EFA3FC051814}" srcOrd="1" destOrd="0" presId="urn:microsoft.com/office/officeart/2005/8/layout/chevron2"/>
    <dgm:cxn modelId="{36AC688E-3044-435B-9AC7-4051B8C60F67}" type="presParOf" srcId="{4ACF9698-4032-4D15-A124-7416AC1CEA0F}" destId="{E754DD00-44BC-417D-9929-8BE321AB5FE6}" srcOrd="2" destOrd="0" presId="urn:microsoft.com/office/officeart/2005/8/layout/chevron2"/>
    <dgm:cxn modelId="{8D5D0A31-F586-4A60-B765-5DD93A49C995}" type="presParOf" srcId="{E754DD00-44BC-417D-9929-8BE321AB5FE6}" destId="{7F0A8C79-5A14-4134-8309-CEBF7BB78101}" srcOrd="0" destOrd="0" presId="urn:microsoft.com/office/officeart/2005/8/layout/chevron2"/>
    <dgm:cxn modelId="{DD75CDFB-59C3-4907-945E-DBB00A998CA0}" type="presParOf" srcId="{E754DD00-44BC-417D-9929-8BE321AB5FE6}" destId="{37FC448A-6E05-496B-8A8F-B409B13A13FD}" srcOrd="1" destOrd="0" presId="urn:microsoft.com/office/officeart/2005/8/layout/chevron2"/>
    <dgm:cxn modelId="{1BCDFCCE-1571-4DCB-8492-FE859E23314C}" type="presParOf" srcId="{4ACF9698-4032-4D15-A124-7416AC1CEA0F}" destId="{7F97666C-C0E2-423D-B4BE-71F6D60F00C3}" srcOrd="3" destOrd="0" presId="urn:microsoft.com/office/officeart/2005/8/layout/chevron2"/>
    <dgm:cxn modelId="{430CA7DA-DE23-49EA-9634-7623EE3417BB}" type="presParOf" srcId="{4ACF9698-4032-4D15-A124-7416AC1CEA0F}" destId="{1E7E57B6-A8BF-4175-A27F-066FB14ECBEF}" srcOrd="4" destOrd="0" presId="urn:microsoft.com/office/officeart/2005/8/layout/chevron2"/>
    <dgm:cxn modelId="{12F3715A-1E51-41D8-B639-CDFFA53345EC}" type="presParOf" srcId="{1E7E57B6-A8BF-4175-A27F-066FB14ECBEF}" destId="{89CF5E24-5B60-4858-962D-8CAB7764499D}" srcOrd="0" destOrd="0" presId="urn:microsoft.com/office/officeart/2005/8/layout/chevron2"/>
    <dgm:cxn modelId="{2C7D8310-000C-4781-9B64-AE6F049FA4BC}" type="presParOf" srcId="{1E7E57B6-A8BF-4175-A27F-066FB14ECBEF}" destId="{EA172C18-9163-447B-B0DD-B3166F22BC95}"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1580C0-2738-4D5F-8216-4062F9796CCD}" type="doc">
      <dgm:prSet loTypeId="urn:microsoft.com/office/officeart/2005/8/layout/venn1" loCatId="relationship" qsTypeId="urn:microsoft.com/office/officeart/2005/8/quickstyle/3d1" qsCatId="3D" csTypeId="urn:microsoft.com/office/officeart/2005/8/colors/colorful5" csCatId="colorful" phldr="1"/>
      <dgm:spPr/>
    </dgm:pt>
    <dgm:pt modelId="{34A63E51-A8AE-4C20-B8F1-6ACDCD1E2EDF}">
      <dgm:prSet phldrT="[Текст]" custT="1"/>
      <dgm:spPr/>
      <dgm:t>
        <a:bodyPr/>
        <a:lstStyle/>
        <a:p>
          <a:r>
            <a:rPr lang="ru-RU" sz="2400" b="1" dirty="0" smtClean="0">
              <a:solidFill>
                <a:schemeClr val="tx2">
                  <a:lumMod val="50000"/>
                </a:schemeClr>
              </a:solidFill>
              <a:latin typeface="Times New Roman" pitchFamily="18" charset="0"/>
              <a:cs typeface="Times New Roman" pitchFamily="18" charset="0"/>
            </a:rPr>
            <a:t>Звучащие жесты (хлопки,  шлепки,  притопы)        </a:t>
          </a:r>
          <a:endParaRPr lang="ru-RU" sz="2400" b="1" dirty="0">
            <a:solidFill>
              <a:schemeClr val="tx2">
                <a:lumMod val="50000"/>
              </a:schemeClr>
            </a:solidFill>
            <a:latin typeface="Times New Roman" pitchFamily="18" charset="0"/>
            <a:cs typeface="Times New Roman" pitchFamily="18" charset="0"/>
          </a:endParaRPr>
        </a:p>
      </dgm:t>
    </dgm:pt>
    <dgm:pt modelId="{FD6CF81F-42B2-49EB-9786-813DC8BAC996}" type="parTrans" cxnId="{AE5BB838-9A97-4265-BF47-464E7D03950C}">
      <dgm:prSet/>
      <dgm:spPr/>
      <dgm:t>
        <a:bodyPr/>
        <a:lstStyle/>
        <a:p>
          <a:endParaRPr lang="ru-RU"/>
        </a:p>
      </dgm:t>
    </dgm:pt>
    <dgm:pt modelId="{5BEE360A-3722-4361-87CC-E6B710D0E61F}" type="sibTrans" cxnId="{AE5BB838-9A97-4265-BF47-464E7D03950C}">
      <dgm:prSet/>
      <dgm:spPr/>
      <dgm:t>
        <a:bodyPr/>
        <a:lstStyle/>
        <a:p>
          <a:endParaRPr lang="ru-RU"/>
        </a:p>
      </dgm:t>
    </dgm:pt>
    <dgm:pt modelId="{E5B6183A-1691-4053-AFB9-AE085DC16A6F}">
      <dgm:prSet phldrT="[Текст]" custT="1"/>
      <dgm:spPr/>
      <dgm:t>
        <a:bodyPr/>
        <a:lstStyle/>
        <a:p>
          <a:r>
            <a:rPr lang="ru-RU" sz="1800" b="1" dirty="0" smtClean="0">
              <a:solidFill>
                <a:schemeClr val="tx2">
                  <a:lumMod val="50000"/>
                </a:schemeClr>
              </a:solidFill>
              <a:latin typeface="Times New Roman" pitchFamily="18" charset="0"/>
              <a:cs typeface="Times New Roman" pitchFamily="18" charset="0"/>
            </a:rPr>
            <a:t>Артикуляционные и голосовые игры (свист, выдохи, возгласы, </a:t>
          </a:r>
          <a:r>
            <a:rPr lang="ru-RU" sz="1800" b="1" dirty="0" err="1" smtClean="0">
              <a:solidFill>
                <a:schemeClr val="tx2">
                  <a:lumMod val="50000"/>
                </a:schemeClr>
              </a:solidFill>
              <a:latin typeface="Times New Roman" pitchFamily="18" charset="0"/>
              <a:cs typeface="Times New Roman" pitchFamily="18" charset="0"/>
            </a:rPr>
            <a:t>цокание</a:t>
          </a:r>
          <a:r>
            <a:rPr lang="ru-RU" sz="1800" b="1" dirty="0" smtClean="0">
              <a:solidFill>
                <a:schemeClr val="tx2">
                  <a:lumMod val="50000"/>
                </a:schemeClr>
              </a:solidFill>
              <a:latin typeface="Times New Roman" pitchFamily="18" charset="0"/>
              <a:cs typeface="Times New Roman" pitchFamily="18" charset="0"/>
            </a:rPr>
            <a:t>)</a:t>
          </a:r>
          <a:endParaRPr lang="ru-RU" sz="1800" b="1" dirty="0">
            <a:solidFill>
              <a:schemeClr val="tx2">
                <a:lumMod val="50000"/>
              </a:schemeClr>
            </a:solidFill>
            <a:latin typeface="Times New Roman" pitchFamily="18" charset="0"/>
            <a:cs typeface="Times New Roman" pitchFamily="18" charset="0"/>
          </a:endParaRPr>
        </a:p>
      </dgm:t>
    </dgm:pt>
    <dgm:pt modelId="{CC154137-BD27-4E52-AED7-8FCFD644273A}" type="parTrans" cxnId="{01856838-8CEC-4D65-A33A-A93AB3385362}">
      <dgm:prSet/>
      <dgm:spPr/>
      <dgm:t>
        <a:bodyPr/>
        <a:lstStyle/>
        <a:p>
          <a:endParaRPr lang="ru-RU"/>
        </a:p>
      </dgm:t>
    </dgm:pt>
    <dgm:pt modelId="{81757F0B-3A64-433B-873B-C050748FA7C3}" type="sibTrans" cxnId="{01856838-8CEC-4D65-A33A-A93AB3385362}">
      <dgm:prSet/>
      <dgm:spPr/>
      <dgm:t>
        <a:bodyPr/>
        <a:lstStyle/>
        <a:p>
          <a:endParaRPr lang="ru-RU"/>
        </a:p>
      </dgm:t>
    </dgm:pt>
    <dgm:pt modelId="{E88300A8-F946-45E0-B55F-53696E455B07}">
      <dgm:prSet phldrT="[Текст]" custT="1"/>
      <dgm:spPr/>
      <dgm:t>
        <a:bodyPr/>
        <a:lstStyle/>
        <a:p>
          <a:pPr algn="ctr"/>
          <a:r>
            <a:rPr lang="ru-RU" sz="2000" b="1" dirty="0" smtClean="0">
              <a:solidFill>
                <a:schemeClr val="tx2">
                  <a:lumMod val="50000"/>
                </a:schemeClr>
              </a:solidFill>
              <a:latin typeface="Times New Roman" pitchFamily="18" charset="0"/>
              <a:cs typeface="Times New Roman" pitchFamily="18" charset="0"/>
            </a:rPr>
            <a:t>Фонематические игры (тарабарские рифмы, </a:t>
          </a:r>
          <a:r>
            <a:rPr lang="ru-RU" sz="2000" b="1" dirty="0" err="1" smtClean="0">
              <a:solidFill>
                <a:schemeClr val="tx2">
                  <a:lumMod val="50000"/>
                </a:schemeClr>
              </a:solidFill>
              <a:latin typeface="Times New Roman" pitchFamily="18" charset="0"/>
              <a:cs typeface="Times New Roman" pitchFamily="18" charset="0"/>
            </a:rPr>
            <a:t>звукопод</a:t>
          </a:r>
          <a:r>
            <a:rPr lang="ru-RU" sz="2000" b="1" dirty="0" smtClean="0">
              <a:solidFill>
                <a:schemeClr val="tx2">
                  <a:lumMod val="50000"/>
                </a:schemeClr>
              </a:solidFill>
              <a:latin typeface="Times New Roman" pitchFamily="18" charset="0"/>
              <a:cs typeface="Times New Roman" pitchFamily="18" charset="0"/>
            </a:rPr>
            <a:t>-</a:t>
          </a:r>
        </a:p>
        <a:p>
          <a:pPr algn="ctr"/>
          <a:r>
            <a:rPr lang="ru-RU" sz="2000" b="1" dirty="0" err="1" smtClean="0">
              <a:solidFill>
                <a:schemeClr val="tx2">
                  <a:lumMod val="50000"/>
                </a:schemeClr>
              </a:solidFill>
              <a:latin typeface="Times New Roman" pitchFamily="18" charset="0"/>
              <a:cs typeface="Times New Roman" pitchFamily="18" charset="0"/>
            </a:rPr>
            <a:t>ражания</a:t>
          </a:r>
          <a:r>
            <a:rPr lang="ru-RU" sz="2000" b="1" dirty="0" smtClean="0">
              <a:solidFill>
                <a:schemeClr val="tx2">
                  <a:lumMod val="50000"/>
                </a:schemeClr>
              </a:solidFill>
              <a:latin typeface="Times New Roman" pitchFamily="18" charset="0"/>
              <a:cs typeface="Times New Roman" pitchFamily="18" charset="0"/>
            </a:rPr>
            <a:t>)</a:t>
          </a:r>
          <a:endParaRPr lang="ru-RU" sz="2000" b="1" dirty="0">
            <a:solidFill>
              <a:schemeClr val="tx2">
                <a:lumMod val="50000"/>
              </a:schemeClr>
            </a:solidFill>
            <a:latin typeface="Times New Roman" pitchFamily="18" charset="0"/>
            <a:cs typeface="Times New Roman" pitchFamily="18" charset="0"/>
          </a:endParaRPr>
        </a:p>
      </dgm:t>
    </dgm:pt>
    <dgm:pt modelId="{11C2E54D-E925-447C-9ACB-5738F5BDE306}" type="parTrans" cxnId="{5D2F1301-AFE6-4D50-9A08-6E9A9E6122D0}">
      <dgm:prSet/>
      <dgm:spPr/>
      <dgm:t>
        <a:bodyPr/>
        <a:lstStyle/>
        <a:p>
          <a:endParaRPr lang="ru-RU"/>
        </a:p>
      </dgm:t>
    </dgm:pt>
    <dgm:pt modelId="{DEAEFA37-5196-4297-AB85-82918233670E}" type="sibTrans" cxnId="{5D2F1301-AFE6-4D50-9A08-6E9A9E6122D0}">
      <dgm:prSet/>
      <dgm:spPr/>
      <dgm:t>
        <a:bodyPr/>
        <a:lstStyle/>
        <a:p>
          <a:endParaRPr lang="ru-RU"/>
        </a:p>
      </dgm:t>
    </dgm:pt>
    <dgm:pt modelId="{38DCC19D-6670-4214-8680-6AC64593D5B4}" type="pres">
      <dgm:prSet presAssocID="{B01580C0-2738-4D5F-8216-4062F9796CCD}" presName="compositeShape" presStyleCnt="0">
        <dgm:presLayoutVars>
          <dgm:chMax val="7"/>
          <dgm:dir/>
          <dgm:resizeHandles val="exact"/>
        </dgm:presLayoutVars>
      </dgm:prSet>
      <dgm:spPr/>
    </dgm:pt>
    <dgm:pt modelId="{E698AA13-8189-4BE6-A85B-0885B030B150}" type="pres">
      <dgm:prSet presAssocID="{34A63E51-A8AE-4C20-B8F1-6ACDCD1E2EDF}" presName="circ1" presStyleLbl="vennNode1" presStyleIdx="0" presStyleCnt="3" custScaleX="99999" custScaleY="93484" custLinFactNeighborX="-727" custLinFactNeighborY="-7550"/>
      <dgm:spPr/>
      <dgm:t>
        <a:bodyPr/>
        <a:lstStyle/>
        <a:p>
          <a:endParaRPr lang="ru-RU"/>
        </a:p>
      </dgm:t>
    </dgm:pt>
    <dgm:pt modelId="{42571F2A-79E8-4E62-9D16-934D04BC9A88}" type="pres">
      <dgm:prSet presAssocID="{34A63E51-A8AE-4C20-B8F1-6ACDCD1E2EDF}" presName="circ1Tx" presStyleLbl="revTx" presStyleIdx="0" presStyleCnt="0">
        <dgm:presLayoutVars>
          <dgm:chMax val="0"/>
          <dgm:chPref val="0"/>
          <dgm:bulletEnabled val="1"/>
        </dgm:presLayoutVars>
      </dgm:prSet>
      <dgm:spPr/>
      <dgm:t>
        <a:bodyPr/>
        <a:lstStyle/>
        <a:p>
          <a:endParaRPr lang="ru-RU"/>
        </a:p>
      </dgm:t>
    </dgm:pt>
    <dgm:pt modelId="{6EFB8C38-CC2D-4245-A6FF-01F1C3795211}" type="pres">
      <dgm:prSet presAssocID="{E5B6183A-1691-4053-AFB9-AE085DC16A6F}" presName="circ2" presStyleLbl="vennNode1" presStyleIdx="1" presStyleCnt="3" custScaleX="104529" custLinFactNeighborX="6540" custLinFactNeighborY="3863"/>
      <dgm:spPr/>
      <dgm:t>
        <a:bodyPr/>
        <a:lstStyle/>
        <a:p>
          <a:endParaRPr lang="ru-RU"/>
        </a:p>
      </dgm:t>
    </dgm:pt>
    <dgm:pt modelId="{22F4C74B-63B0-42F4-8B1D-1F1CF0E0903D}" type="pres">
      <dgm:prSet presAssocID="{E5B6183A-1691-4053-AFB9-AE085DC16A6F}" presName="circ2Tx" presStyleLbl="revTx" presStyleIdx="0" presStyleCnt="0">
        <dgm:presLayoutVars>
          <dgm:chMax val="0"/>
          <dgm:chPref val="0"/>
          <dgm:bulletEnabled val="1"/>
        </dgm:presLayoutVars>
      </dgm:prSet>
      <dgm:spPr/>
      <dgm:t>
        <a:bodyPr/>
        <a:lstStyle/>
        <a:p>
          <a:endParaRPr lang="ru-RU"/>
        </a:p>
      </dgm:t>
    </dgm:pt>
    <dgm:pt modelId="{4A118560-0CBB-4C8D-9DF9-CDB3FF3927FA}" type="pres">
      <dgm:prSet presAssocID="{E88300A8-F946-45E0-B55F-53696E455B07}" presName="circ3" presStyleLbl="vennNode1" presStyleIdx="2" presStyleCnt="3" custScaleX="103237" custLinFactNeighborX="-11616" custLinFactNeighborY="3863"/>
      <dgm:spPr/>
      <dgm:t>
        <a:bodyPr/>
        <a:lstStyle/>
        <a:p>
          <a:endParaRPr lang="ru-RU"/>
        </a:p>
      </dgm:t>
    </dgm:pt>
    <dgm:pt modelId="{7302AC8D-AA66-47DF-8685-8EA58CA093F0}" type="pres">
      <dgm:prSet presAssocID="{E88300A8-F946-45E0-B55F-53696E455B07}" presName="circ3Tx" presStyleLbl="revTx" presStyleIdx="0" presStyleCnt="0">
        <dgm:presLayoutVars>
          <dgm:chMax val="0"/>
          <dgm:chPref val="0"/>
          <dgm:bulletEnabled val="1"/>
        </dgm:presLayoutVars>
      </dgm:prSet>
      <dgm:spPr/>
      <dgm:t>
        <a:bodyPr/>
        <a:lstStyle/>
        <a:p>
          <a:endParaRPr lang="ru-RU"/>
        </a:p>
      </dgm:t>
    </dgm:pt>
  </dgm:ptLst>
  <dgm:cxnLst>
    <dgm:cxn modelId="{5D2F1301-AFE6-4D50-9A08-6E9A9E6122D0}" srcId="{B01580C0-2738-4D5F-8216-4062F9796CCD}" destId="{E88300A8-F946-45E0-B55F-53696E455B07}" srcOrd="2" destOrd="0" parTransId="{11C2E54D-E925-447C-9ACB-5738F5BDE306}" sibTransId="{DEAEFA37-5196-4297-AB85-82918233670E}"/>
    <dgm:cxn modelId="{01856838-8CEC-4D65-A33A-A93AB3385362}" srcId="{B01580C0-2738-4D5F-8216-4062F9796CCD}" destId="{E5B6183A-1691-4053-AFB9-AE085DC16A6F}" srcOrd="1" destOrd="0" parTransId="{CC154137-BD27-4E52-AED7-8FCFD644273A}" sibTransId="{81757F0B-3A64-433B-873B-C050748FA7C3}"/>
    <dgm:cxn modelId="{AE5BB838-9A97-4265-BF47-464E7D03950C}" srcId="{B01580C0-2738-4D5F-8216-4062F9796CCD}" destId="{34A63E51-A8AE-4C20-B8F1-6ACDCD1E2EDF}" srcOrd="0" destOrd="0" parTransId="{FD6CF81F-42B2-49EB-9786-813DC8BAC996}" sibTransId="{5BEE360A-3722-4361-87CC-E6B710D0E61F}"/>
    <dgm:cxn modelId="{05358C80-A123-4323-8C95-371B170E8BD3}" type="presOf" srcId="{E5B6183A-1691-4053-AFB9-AE085DC16A6F}" destId="{22F4C74B-63B0-42F4-8B1D-1F1CF0E0903D}" srcOrd="1" destOrd="0" presId="urn:microsoft.com/office/officeart/2005/8/layout/venn1"/>
    <dgm:cxn modelId="{6533C017-ED15-460C-ABEF-600827E7B86E}" type="presOf" srcId="{B01580C0-2738-4D5F-8216-4062F9796CCD}" destId="{38DCC19D-6670-4214-8680-6AC64593D5B4}" srcOrd="0" destOrd="0" presId="urn:microsoft.com/office/officeart/2005/8/layout/venn1"/>
    <dgm:cxn modelId="{639DF5BA-4235-4B10-BB91-21E1B4B8E8FA}" type="presOf" srcId="{E5B6183A-1691-4053-AFB9-AE085DC16A6F}" destId="{6EFB8C38-CC2D-4245-A6FF-01F1C3795211}" srcOrd="0" destOrd="0" presId="urn:microsoft.com/office/officeart/2005/8/layout/venn1"/>
    <dgm:cxn modelId="{E4167281-9C1B-4774-8C8D-11D2FE022ABF}" type="presOf" srcId="{E88300A8-F946-45E0-B55F-53696E455B07}" destId="{7302AC8D-AA66-47DF-8685-8EA58CA093F0}" srcOrd="1" destOrd="0" presId="urn:microsoft.com/office/officeart/2005/8/layout/venn1"/>
    <dgm:cxn modelId="{1B426ECD-3ECF-484B-BBD3-10465EEC5EF2}" type="presOf" srcId="{34A63E51-A8AE-4C20-B8F1-6ACDCD1E2EDF}" destId="{E698AA13-8189-4BE6-A85B-0885B030B150}" srcOrd="0" destOrd="0" presId="urn:microsoft.com/office/officeart/2005/8/layout/venn1"/>
    <dgm:cxn modelId="{5E286584-CB22-4312-8A27-9339697A7F92}" type="presOf" srcId="{34A63E51-A8AE-4C20-B8F1-6ACDCD1E2EDF}" destId="{42571F2A-79E8-4E62-9D16-934D04BC9A88}" srcOrd="1" destOrd="0" presId="urn:microsoft.com/office/officeart/2005/8/layout/venn1"/>
    <dgm:cxn modelId="{70BDE4E0-977B-4203-875A-99CDCC3AE706}" type="presOf" srcId="{E88300A8-F946-45E0-B55F-53696E455B07}" destId="{4A118560-0CBB-4C8D-9DF9-CDB3FF3927FA}" srcOrd="0" destOrd="0" presId="urn:microsoft.com/office/officeart/2005/8/layout/venn1"/>
    <dgm:cxn modelId="{12DFD6D0-CCA4-4479-BBDA-1A20CE63C152}" type="presParOf" srcId="{38DCC19D-6670-4214-8680-6AC64593D5B4}" destId="{E698AA13-8189-4BE6-A85B-0885B030B150}" srcOrd="0" destOrd="0" presId="urn:microsoft.com/office/officeart/2005/8/layout/venn1"/>
    <dgm:cxn modelId="{FAAB6BEA-9EF9-4853-8338-37E2FE3F863B}" type="presParOf" srcId="{38DCC19D-6670-4214-8680-6AC64593D5B4}" destId="{42571F2A-79E8-4E62-9D16-934D04BC9A88}" srcOrd="1" destOrd="0" presId="urn:microsoft.com/office/officeart/2005/8/layout/venn1"/>
    <dgm:cxn modelId="{FB55F71B-1F41-4826-8F37-DC76D988AA4F}" type="presParOf" srcId="{38DCC19D-6670-4214-8680-6AC64593D5B4}" destId="{6EFB8C38-CC2D-4245-A6FF-01F1C3795211}" srcOrd="2" destOrd="0" presId="urn:microsoft.com/office/officeart/2005/8/layout/venn1"/>
    <dgm:cxn modelId="{42D88699-EAC1-491F-9D4D-611C04BBBEF7}" type="presParOf" srcId="{38DCC19D-6670-4214-8680-6AC64593D5B4}" destId="{22F4C74B-63B0-42F4-8B1D-1F1CF0E0903D}" srcOrd="3" destOrd="0" presId="urn:microsoft.com/office/officeart/2005/8/layout/venn1"/>
    <dgm:cxn modelId="{6E1E7A29-1E4B-404D-9661-D3FF4CF42137}" type="presParOf" srcId="{38DCC19D-6670-4214-8680-6AC64593D5B4}" destId="{4A118560-0CBB-4C8D-9DF9-CDB3FF3927FA}" srcOrd="4" destOrd="0" presId="urn:microsoft.com/office/officeart/2005/8/layout/venn1"/>
    <dgm:cxn modelId="{794DB929-622C-499F-8E0E-73FFCCFD771D}" type="presParOf" srcId="{38DCC19D-6670-4214-8680-6AC64593D5B4}" destId="{7302AC8D-AA66-47DF-8685-8EA58CA093F0}"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C78108-79C0-4F0A-BBCA-4D62FF12065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FAAFBEBD-4862-4D51-AB0B-F42E93DD8915}">
      <dgm:prSet phldrT="[Текст]" custT="1"/>
      <dgm:spPr/>
      <dgm:t>
        <a:bodyPr/>
        <a:lstStyle/>
        <a:p>
          <a:r>
            <a:rPr lang="ru-RU" sz="1600" dirty="0" smtClean="0">
              <a:latin typeface="Georgia" pitchFamily="18" charset="0"/>
            </a:rPr>
            <a:t>Положительную мотивацию на занятиях музыки с применением ИКТ, создание условий для получения учебной информации из различных источников (традиционных и новейших)</a:t>
          </a:r>
          <a:endParaRPr lang="ru-RU" sz="1600" dirty="0">
            <a:latin typeface="Georgia" pitchFamily="18" charset="0"/>
          </a:endParaRPr>
        </a:p>
      </dgm:t>
    </dgm:pt>
    <dgm:pt modelId="{9A23D97C-B906-4AD0-9E27-E209A0682222}" type="parTrans" cxnId="{924E1C51-BAC1-4738-925B-FC0AEAB103A0}">
      <dgm:prSet/>
      <dgm:spPr/>
      <dgm:t>
        <a:bodyPr/>
        <a:lstStyle/>
        <a:p>
          <a:endParaRPr lang="ru-RU"/>
        </a:p>
      </dgm:t>
    </dgm:pt>
    <dgm:pt modelId="{B56A1851-C6CA-442D-B4AC-02C812C2999B}" type="sibTrans" cxnId="{924E1C51-BAC1-4738-925B-FC0AEAB103A0}">
      <dgm:prSet/>
      <dgm:spPr/>
      <dgm:t>
        <a:bodyPr/>
        <a:lstStyle/>
        <a:p>
          <a:endParaRPr lang="ru-RU"/>
        </a:p>
      </dgm:t>
    </dgm:pt>
    <dgm:pt modelId="{A09128FF-247F-49A0-8361-D691636FF8C3}">
      <dgm:prSet phldrT="[Текст]" custT="1"/>
      <dgm:spPr/>
      <dgm:t>
        <a:bodyPr/>
        <a:lstStyle/>
        <a:p>
          <a:r>
            <a:rPr lang="ru-RU" sz="1800" dirty="0" smtClean="0">
              <a:latin typeface="Georgia" pitchFamily="18" charset="0"/>
            </a:rPr>
            <a:t>Обретение компьютерной грамотности и оптимальное использование ИТ в образовательном процессе</a:t>
          </a:r>
          <a:endParaRPr lang="ru-RU" sz="1800" dirty="0">
            <a:latin typeface="Georgia" pitchFamily="18" charset="0"/>
          </a:endParaRPr>
        </a:p>
      </dgm:t>
    </dgm:pt>
    <dgm:pt modelId="{BAD4977A-A42F-46AB-BFE8-2D8BB30D28EA}" type="parTrans" cxnId="{CA83EF82-97DC-4EC4-8C7F-5F198817D7F2}">
      <dgm:prSet/>
      <dgm:spPr/>
      <dgm:t>
        <a:bodyPr/>
        <a:lstStyle/>
        <a:p>
          <a:endParaRPr lang="ru-RU"/>
        </a:p>
      </dgm:t>
    </dgm:pt>
    <dgm:pt modelId="{DD26F819-E607-4FC9-B5A4-840B60B35282}" type="sibTrans" cxnId="{CA83EF82-97DC-4EC4-8C7F-5F198817D7F2}">
      <dgm:prSet/>
      <dgm:spPr/>
      <dgm:t>
        <a:bodyPr/>
        <a:lstStyle/>
        <a:p>
          <a:endParaRPr lang="ru-RU"/>
        </a:p>
      </dgm:t>
    </dgm:pt>
    <dgm:pt modelId="{3FAA783D-A0B5-460D-97A5-985EC05D43E0}">
      <dgm:prSet phldrT="[Текст]" custT="1"/>
      <dgm:spPr/>
      <dgm:t>
        <a:bodyPr/>
        <a:lstStyle/>
        <a:p>
          <a:r>
            <a:rPr lang="ru-RU" sz="1800" dirty="0" smtClean="0">
              <a:latin typeface="Georgia" pitchFamily="18" charset="0"/>
            </a:rPr>
            <a:t>Умение разрабатывать  современные дидактические </a:t>
          </a:r>
          <a:r>
            <a:rPr lang="ru-RU" sz="1800" dirty="0" err="1" smtClean="0">
              <a:latin typeface="Georgia" pitchFamily="18" charset="0"/>
            </a:rPr>
            <a:t>матеоиалы</a:t>
          </a:r>
          <a:r>
            <a:rPr lang="ru-RU" sz="1800" dirty="0" smtClean="0">
              <a:latin typeface="Georgia" pitchFamily="18" charset="0"/>
            </a:rPr>
            <a:t> и эффективное их использование в образовательном процессе</a:t>
          </a:r>
          <a:endParaRPr lang="ru-RU" sz="1800" dirty="0">
            <a:latin typeface="Georgia" pitchFamily="18" charset="0"/>
          </a:endParaRPr>
        </a:p>
      </dgm:t>
    </dgm:pt>
    <dgm:pt modelId="{B12EDFED-AB20-4325-B9CF-CFEE8F0202E6}" type="parTrans" cxnId="{2E6BAFDB-A70B-43DF-8B8E-505538496007}">
      <dgm:prSet/>
      <dgm:spPr/>
      <dgm:t>
        <a:bodyPr/>
        <a:lstStyle/>
        <a:p>
          <a:endParaRPr lang="ru-RU"/>
        </a:p>
      </dgm:t>
    </dgm:pt>
    <dgm:pt modelId="{971F9BC1-778D-41BA-BE75-B9A5E9FFAF5C}" type="sibTrans" cxnId="{2E6BAFDB-A70B-43DF-8B8E-505538496007}">
      <dgm:prSet/>
      <dgm:spPr/>
      <dgm:t>
        <a:bodyPr/>
        <a:lstStyle/>
        <a:p>
          <a:endParaRPr lang="ru-RU"/>
        </a:p>
      </dgm:t>
    </dgm:pt>
    <dgm:pt modelId="{A337961A-860B-4089-8A84-679947031251}" type="pres">
      <dgm:prSet presAssocID="{4BC78108-79C0-4F0A-BBCA-4D62FF12065F}" presName="linear" presStyleCnt="0">
        <dgm:presLayoutVars>
          <dgm:dir/>
          <dgm:animLvl val="lvl"/>
          <dgm:resizeHandles val="exact"/>
        </dgm:presLayoutVars>
      </dgm:prSet>
      <dgm:spPr/>
      <dgm:t>
        <a:bodyPr/>
        <a:lstStyle/>
        <a:p>
          <a:endParaRPr lang="ru-RU"/>
        </a:p>
      </dgm:t>
    </dgm:pt>
    <dgm:pt modelId="{A844C678-4933-4FA3-B590-7F7C5D6E3342}" type="pres">
      <dgm:prSet presAssocID="{FAAFBEBD-4862-4D51-AB0B-F42E93DD8915}" presName="parentLin" presStyleCnt="0"/>
      <dgm:spPr/>
    </dgm:pt>
    <dgm:pt modelId="{6DCDE094-EE99-487F-811E-714359252819}" type="pres">
      <dgm:prSet presAssocID="{FAAFBEBD-4862-4D51-AB0B-F42E93DD8915}" presName="parentLeftMargin" presStyleLbl="node1" presStyleIdx="0" presStyleCnt="3"/>
      <dgm:spPr/>
      <dgm:t>
        <a:bodyPr/>
        <a:lstStyle/>
        <a:p>
          <a:endParaRPr lang="ru-RU"/>
        </a:p>
      </dgm:t>
    </dgm:pt>
    <dgm:pt modelId="{9077E59F-DA0A-4F0B-AA21-0B65DB1EF325}" type="pres">
      <dgm:prSet presAssocID="{FAAFBEBD-4862-4D51-AB0B-F42E93DD8915}" presName="parentText" presStyleLbl="node1" presStyleIdx="0" presStyleCnt="3">
        <dgm:presLayoutVars>
          <dgm:chMax val="0"/>
          <dgm:bulletEnabled val="1"/>
        </dgm:presLayoutVars>
      </dgm:prSet>
      <dgm:spPr/>
      <dgm:t>
        <a:bodyPr/>
        <a:lstStyle/>
        <a:p>
          <a:endParaRPr lang="ru-RU"/>
        </a:p>
      </dgm:t>
    </dgm:pt>
    <dgm:pt modelId="{90FECECD-A60A-42CA-B8E4-98687CA8FC67}" type="pres">
      <dgm:prSet presAssocID="{FAAFBEBD-4862-4D51-AB0B-F42E93DD8915}" presName="negativeSpace" presStyleCnt="0"/>
      <dgm:spPr/>
    </dgm:pt>
    <dgm:pt modelId="{A5F11F59-6064-42F8-96B7-6294F2356E3D}" type="pres">
      <dgm:prSet presAssocID="{FAAFBEBD-4862-4D51-AB0B-F42E93DD8915}" presName="childText" presStyleLbl="conFgAcc1" presStyleIdx="0" presStyleCnt="3">
        <dgm:presLayoutVars>
          <dgm:bulletEnabled val="1"/>
        </dgm:presLayoutVars>
      </dgm:prSet>
      <dgm:spPr/>
    </dgm:pt>
    <dgm:pt modelId="{35B7F1B2-E212-4D35-9A75-03D58F7FC6F8}" type="pres">
      <dgm:prSet presAssocID="{B56A1851-C6CA-442D-B4AC-02C812C2999B}" presName="spaceBetweenRectangles" presStyleCnt="0"/>
      <dgm:spPr/>
    </dgm:pt>
    <dgm:pt modelId="{B2FB9BB2-CF58-4E4E-984A-11A7BDDDD48B}" type="pres">
      <dgm:prSet presAssocID="{A09128FF-247F-49A0-8361-D691636FF8C3}" presName="parentLin" presStyleCnt="0"/>
      <dgm:spPr/>
    </dgm:pt>
    <dgm:pt modelId="{238CD55F-8FA3-463A-947D-6A1D55F21A78}" type="pres">
      <dgm:prSet presAssocID="{A09128FF-247F-49A0-8361-D691636FF8C3}" presName="parentLeftMargin" presStyleLbl="node1" presStyleIdx="0" presStyleCnt="3"/>
      <dgm:spPr/>
      <dgm:t>
        <a:bodyPr/>
        <a:lstStyle/>
        <a:p>
          <a:endParaRPr lang="ru-RU"/>
        </a:p>
      </dgm:t>
    </dgm:pt>
    <dgm:pt modelId="{C82C06DB-FAF4-4D8D-A2A0-FC7443FF4099}" type="pres">
      <dgm:prSet presAssocID="{A09128FF-247F-49A0-8361-D691636FF8C3}" presName="parentText" presStyleLbl="node1" presStyleIdx="1" presStyleCnt="3">
        <dgm:presLayoutVars>
          <dgm:chMax val="0"/>
          <dgm:bulletEnabled val="1"/>
        </dgm:presLayoutVars>
      </dgm:prSet>
      <dgm:spPr/>
      <dgm:t>
        <a:bodyPr/>
        <a:lstStyle/>
        <a:p>
          <a:endParaRPr lang="ru-RU"/>
        </a:p>
      </dgm:t>
    </dgm:pt>
    <dgm:pt modelId="{2C693749-68A8-47E8-ACD9-6311266E6C7F}" type="pres">
      <dgm:prSet presAssocID="{A09128FF-247F-49A0-8361-D691636FF8C3}" presName="negativeSpace" presStyleCnt="0"/>
      <dgm:spPr/>
    </dgm:pt>
    <dgm:pt modelId="{5D953D44-D0F8-45A1-8C53-04E96F1EB18D}" type="pres">
      <dgm:prSet presAssocID="{A09128FF-247F-49A0-8361-D691636FF8C3}" presName="childText" presStyleLbl="conFgAcc1" presStyleIdx="1" presStyleCnt="3">
        <dgm:presLayoutVars>
          <dgm:bulletEnabled val="1"/>
        </dgm:presLayoutVars>
      </dgm:prSet>
      <dgm:spPr/>
    </dgm:pt>
    <dgm:pt modelId="{58A7919E-F5B0-4973-A5DA-7EC384DFB6EA}" type="pres">
      <dgm:prSet presAssocID="{DD26F819-E607-4FC9-B5A4-840B60B35282}" presName="spaceBetweenRectangles" presStyleCnt="0"/>
      <dgm:spPr/>
    </dgm:pt>
    <dgm:pt modelId="{537BC9A4-B325-4DFF-8D76-184A962F7C87}" type="pres">
      <dgm:prSet presAssocID="{3FAA783D-A0B5-460D-97A5-985EC05D43E0}" presName="parentLin" presStyleCnt="0"/>
      <dgm:spPr/>
    </dgm:pt>
    <dgm:pt modelId="{4B5A6372-50C1-4173-BBE0-78A9C2D2CAC6}" type="pres">
      <dgm:prSet presAssocID="{3FAA783D-A0B5-460D-97A5-985EC05D43E0}" presName="parentLeftMargin" presStyleLbl="node1" presStyleIdx="1" presStyleCnt="3"/>
      <dgm:spPr/>
      <dgm:t>
        <a:bodyPr/>
        <a:lstStyle/>
        <a:p>
          <a:endParaRPr lang="ru-RU"/>
        </a:p>
      </dgm:t>
    </dgm:pt>
    <dgm:pt modelId="{F82BC7C7-37B6-472E-8DE0-57A1D44F07D0}" type="pres">
      <dgm:prSet presAssocID="{3FAA783D-A0B5-460D-97A5-985EC05D43E0}" presName="parentText" presStyleLbl="node1" presStyleIdx="2" presStyleCnt="3" custLinFactNeighborX="-2784" custLinFactNeighborY="-8235">
        <dgm:presLayoutVars>
          <dgm:chMax val="0"/>
          <dgm:bulletEnabled val="1"/>
        </dgm:presLayoutVars>
      </dgm:prSet>
      <dgm:spPr/>
      <dgm:t>
        <a:bodyPr/>
        <a:lstStyle/>
        <a:p>
          <a:endParaRPr lang="ru-RU"/>
        </a:p>
      </dgm:t>
    </dgm:pt>
    <dgm:pt modelId="{4E4058B4-87B8-4B01-82EA-D37944B35BF1}" type="pres">
      <dgm:prSet presAssocID="{3FAA783D-A0B5-460D-97A5-985EC05D43E0}" presName="negativeSpace" presStyleCnt="0"/>
      <dgm:spPr/>
    </dgm:pt>
    <dgm:pt modelId="{A2C1AFFF-9BBA-455C-9A9B-59E1F8F3F02F}" type="pres">
      <dgm:prSet presAssocID="{3FAA783D-A0B5-460D-97A5-985EC05D43E0}" presName="childText" presStyleLbl="conFgAcc1" presStyleIdx="2" presStyleCnt="3">
        <dgm:presLayoutVars>
          <dgm:bulletEnabled val="1"/>
        </dgm:presLayoutVars>
      </dgm:prSet>
      <dgm:spPr/>
    </dgm:pt>
  </dgm:ptLst>
  <dgm:cxnLst>
    <dgm:cxn modelId="{924E1C51-BAC1-4738-925B-FC0AEAB103A0}" srcId="{4BC78108-79C0-4F0A-BBCA-4D62FF12065F}" destId="{FAAFBEBD-4862-4D51-AB0B-F42E93DD8915}" srcOrd="0" destOrd="0" parTransId="{9A23D97C-B906-4AD0-9E27-E209A0682222}" sibTransId="{B56A1851-C6CA-442D-B4AC-02C812C2999B}"/>
    <dgm:cxn modelId="{1D8D6933-BB06-4DFC-8253-A01A4633A71E}" type="presOf" srcId="{FAAFBEBD-4862-4D51-AB0B-F42E93DD8915}" destId="{6DCDE094-EE99-487F-811E-714359252819}" srcOrd="0" destOrd="0" presId="urn:microsoft.com/office/officeart/2005/8/layout/list1"/>
    <dgm:cxn modelId="{D5343A05-50C9-4A1F-BEEB-EEADDFBDD409}" type="presOf" srcId="{4BC78108-79C0-4F0A-BBCA-4D62FF12065F}" destId="{A337961A-860B-4089-8A84-679947031251}" srcOrd="0" destOrd="0" presId="urn:microsoft.com/office/officeart/2005/8/layout/list1"/>
    <dgm:cxn modelId="{CA83EF82-97DC-4EC4-8C7F-5F198817D7F2}" srcId="{4BC78108-79C0-4F0A-BBCA-4D62FF12065F}" destId="{A09128FF-247F-49A0-8361-D691636FF8C3}" srcOrd="1" destOrd="0" parTransId="{BAD4977A-A42F-46AB-BFE8-2D8BB30D28EA}" sibTransId="{DD26F819-E607-4FC9-B5A4-840B60B35282}"/>
    <dgm:cxn modelId="{2E6BAFDB-A70B-43DF-8B8E-505538496007}" srcId="{4BC78108-79C0-4F0A-BBCA-4D62FF12065F}" destId="{3FAA783D-A0B5-460D-97A5-985EC05D43E0}" srcOrd="2" destOrd="0" parTransId="{B12EDFED-AB20-4325-B9CF-CFEE8F0202E6}" sibTransId="{971F9BC1-778D-41BA-BE75-B9A5E9FFAF5C}"/>
    <dgm:cxn modelId="{D097D5A6-BB35-4595-AED1-6CC5603A6478}" type="presOf" srcId="{3FAA783D-A0B5-460D-97A5-985EC05D43E0}" destId="{4B5A6372-50C1-4173-BBE0-78A9C2D2CAC6}" srcOrd="0" destOrd="0" presId="urn:microsoft.com/office/officeart/2005/8/layout/list1"/>
    <dgm:cxn modelId="{C5B10B7F-B387-4ED5-B842-7CBFE868B1B6}" type="presOf" srcId="{3FAA783D-A0B5-460D-97A5-985EC05D43E0}" destId="{F82BC7C7-37B6-472E-8DE0-57A1D44F07D0}" srcOrd="1" destOrd="0" presId="urn:microsoft.com/office/officeart/2005/8/layout/list1"/>
    <dgm:cxn modelId="{08A36FCD-1A20-44E6-919C-6C8B7253FCA4}" type="presOf" srcId="{A09128FF-247F-49A0-8361-D691636FF8C3}" destId="{C82C06DB-FAF4-4D8D-A2A0-FC7443FF4099}" srcOrd="1" destOrd="0" presId="urn:microsoft.com/office/officeart/2005/8/layout/list1"/>
    <dgm:cxn modelId="{9FCED1FF-1E54-4548-8EB9-2CC14A2FCBE5}" type="presOf" srcId="{A09128FF-247F-49A0-8361-D691636FF8C3}" destId="{238CD55F-8FA3-463A-947D-6A1D55F21A78}" srcOrd="0" destOrd="0" presId="urn:microsoft.com/office/officeart/2005/8/layout/list1"/>
    <dgm:cxn modelId="{BAFB6F6E-B81E-4084-BA05-7AE4376DA317}" type="presOf" srcId="{FAAFBEBD-4862-4D51-AB0B-F42E93DD8915}" destId="{9077E59F-DA0A-4F0B-AA21-0B65DB1EF325}" srcOrd="1" destOrd="0" presId="urn:microsoft.com/office/officeart/2005/8/layout/list1"/>
    <dgm:cxn modelId="{3D4FF445-0FCC-4AFF-9789-37DD46951F71}" type="presParOf" srcId="{A337961A-860B-4089-8A84-679947031251}" destId="{A844C678-4933-4FA3-B590-7F7C5D6E3342}" srcOrd="0" destOrd="0" presId="urn:microsoft.com/office/officeart/2005/8/layout/list1"/>
    <dgm:cxn modelId="{E976BB53-07EA-4FC3-9550-E04D6502FA7B}" type="presParOf" srcId="{A844C678-4933-4FA3-B590-7F7C5D6E3342}" destId="{6DCDE094-EE99-487F-811E-714359252819}" srcOrd="0" destOrd="0" presId="urn:microsoft.com/office/officeart/2005/8/layout/list1"/>
    <dgm:cxn modelId="{3B90DE42-9FA8-4C07-90BC-8F2E963E0D35}" type="presParOf" srcId="{A844C678-4933-4FA3-B590-7F7C5D6E3342}" destId="{9077E59F-DA0A-4F0B-AA21-0B65DB1EF325}" srcOrd="1" destOrd="0" presId="urn:microsoft.com/office/officeart/2005/8/layout/list1"/>
    <dgm:cxn modelId="{82A9D7B8-C448-4F2C-908E-123ADF9DBE72}" type="presParOf" srcId="{A337961A-860B-4089-8A84-679947031251}" destId="{90FECECD-A60A-42CA-B8E4-98687CA8FC67}" srcOrd="1" destOrd="0" presId="urn:microsoft.com/office/officeart/2005/8/layout/list1"/>
    <dgm:cxn modelId="{AA753820-E6B1-484A-8C25-ADDA48EC4031}" type="presParOf" srcId="{A337961A-860B-4089-8A84-679947031251}" destId="{A5F11F59-6064-42F8-96B7-6294F2356E3D}" srcOrd="2" destOrd="0" presId="urn:microsoft.com/office/officeart/2005/8/layout/list1"/>
    <dgm:cxn modelId="{600A4928-AA92-4FA3-9228-34086187B7E5}" type="presParOf" srcId="{A337961A-860B-4089-8A84-679947031251}" destId="{35B7F1B2-E212-4D35-9A75-03D58F7FC6F8}" srcOrd="3" destOrd="0" presId="urn:microsoft.com/office/officeart/2005/8/layout/list1"/>
    <dgm:cxn modelId="{569638F5-2449-4C29-A9B1-72F3B000F22E}" type="presParOf" srcId="{A337961A-860B-4089-8A84-679947031251}" destId="{B2FB9BB2-CF58-4E4E-984A-11A7BDDDD48B}" srcOrd="4" destOrd="0" presId="urn:microsoft.com/office/officeart/2005/8/layout/list1"/>
    <dgm:cxn modelId="{07CEBDFF-AC5D-4E0F-8A14-5C0B212918CC}" type="presParOf" srcId="{B2FB9BB2-CF58-4E4E-984A-11A7BDDDD48B}" destId="{238CD55F-8FA3-463A-947D-6A1D55F21A78}" srcOrd="0" destOrd="0" presId="urn:microsoft.com/office/officeart/2005/8/layout/list1"/>
    <dgm:cxn modelId="{C537E2CA-8D05-44DF-B715-E2004687EC66}" type="presParOf" srcId="{B2FB9BB2-CF58-4E4E-984A-11A7BDDDD48B}" destId="{C82C06DB-FAF4-4D8D-A2A0-FC7443FF4099}" srcOrd="1" destOrd="0" presId="urn:microsoft.com/office/officeart/2005/8/layout/list1"/>
    <dgm:cxn modelId="{602B5226-7739-4694-B13A-A4C759D45362}" type="presParOf" srcId="{A337961A-860B-4089-8A84-679947031251}" destId="{2C693749-68A8-47E8-ACD9-6311266E6C7F}" srcOrd="5" destOrd="0" presId="urn:microsoft.com/office/officeart/2005/8/layout/list1"/>
    <dgm:cxn modelId="{132F4238-E4E4-4B66-8F76-CE955DBB1964}" type="presParOf" srcId="{A337961A-860B-4089-8A84-679947031251}" destId="{5D953D44-D0F8-45A1-8C53-04E96F1EB18D}" srcOrd="6" destOrd="0" presId="urn:microsoft.com/office/officeart/2005/8/layout/list1"/>
    <dgm:cxn modelId="{67FB561D-4ED5-47BA-8AAC-80B2C47E1E5A}" type="presParOf" srcId="{A337961A-860B-4089-8A84-679947031251}" destId="{58A7919E-F5B0-4973-A5DA-7EC384DFB6EA}" srcOrd="7" destOrd="0" presId="urn:microsoft.com/office/officeart/2005/8/layout/list1"/>
    <dgm:cxn modelId="{9CE8502D-18BE-48C0-9E75-AB3DFBF71CAE}" type="presParOf" srcId="{A337961A-860B-4089-8A84-679947031251}" destId="{537BC9A4-B325-4DFF-8D76-184A962F7C87}" srcOrd="8" destOrd="0" presId="urn:microsoft.com/office/officeart/2005/8/layout/list1"/>
    <dgm:cxn modelId="{5FDB3E03-2E42-43CE-92E0-7927BE454CE9}" type="presParOf" srcId="{537BC9A4-B325-4DFF-8D76-184A962F7C87}" destId="{4B5A6372-50C1-4173-BBE0-78A9C2D2CAC6}" srcOrd="0" destOrd="0" presId="urn:microsoft.com/office/officeart/2005/8/layout/list1"/>
    <dgm:cxn modelId="{7A599E62-C2E5-4A12-8335-3BB111C6316D}" type="presParOf" srcId="{537BC9A4-B325-4DFF-8D76-184A962F7C87}" destId="{F82BC7C7-37B6-472E-8DE0-57A1D44F07D0}" srcOrd="1" destOrd="0" presId="urn:microsoft.com/office/officeart/2005/8/layout/list1"/>
    <dgm:cxn modelId="{331269F9-2C31-4CC2-91FF-19872A37E6FD}" type="presParOf" srcId="{A337961A-860B-4089-8A84-679947031251}" destId="{4E4058B4-87B8-4B01-82EA-D37944B35BF1}" srcOrd="9" destOrd="0" presId="urn:microsoft.com/office/officeart/2005/8/layout/list1"/>
    <dgm:cxn modelId="{B9B2D1D5-2ABD-4599-AD59-A5600EC5EBC3}" type="presParOf" srcId="{A337961A-860B-4089-8A84-679947031251}" destId="{A2C1AFFF-9BBA-455C-9A9B-59E1F8F3F02F}"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DFA838F-14DD-4310-9AEB-8046A3DDDBB1}"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ru-RU"/>
        </a:p>
      </dgm:t>
    </dgm:pt>
    <dgm:pt modelId="{545CFD0A-C4A0-4F61-B900-4FEC1D858297}">
      <dgm:prSet phldrT="[Текст]"/>
      <dgm:spPr/>
      <dgm:t>
        <a:bodyPr/>
        <a:lstStyle/>
        <a:p>
          <a:r>
            <a:rPr lang="ru-RU" dirty="0" smtClean="0"/>
            <a:t>1.</a:t>
          </a:r>
          <a:endParaRPr lang="ru-RU" dirty="0"/>
        </a:p>
      </dgm:t>
    </dgm:pt>
    <dgm:pt modelId="{93D14696-AD8A-4383-A98F-BE93DAD366D3}" type="parTrans" cxnId="{AC4825D8-34D4-4009-B166-8F9685B21513}">
      <dgm:prSet/>
      <dgm:spPr/>
      <dgm:t>
        <a:bodyPr/>
        <a:lstStyle/>
        <a:p>
          <a:endParaRPr lang="ru-RU"/>
        </a:p>
      </dgm:t>
    </dgm:pt>
    <dgm:pt modelId="{B8A70F32-2B20-4A02-A2B3-9205AE4785E3}" type="sibTrans" cxnId="{AC4825D8-34D4-4009-B166-8F9685B21513}">
      <dgm:prSet/>
      <dgm:spPr/>
      <dgm:t>
        <a:bodyPr/>
        <a:lstStyle/>
        <a:p>
          <a:endParaRPr lang="ru-RU"/>
        </a:p>
      </dgm:t>
    </dgm:pt>
    <dgm:pt modelId="{559E9DB9-E602-43AD-A597-FF5BACB907EB}">
      <dgm:prSet phldrT="[Текст]" custT="1"/>
      <dgm:spPr/>
      <dgm:t>
        <a:bodyPr/>
        <a:lstStyle/>
        <a:p>
          <a:r>
            <a:rPr lang="ru-RU" sz="1800" dirty="0" smtClean="0">
              <a:latin typeface="Georgia" pitchFamily="18" charset="0"/>
            </a:rPr>
            <a:t>персонажей для образного восприятия музыки, песен, </a:t>
          </a:r>
          <a:r>
            <a:rPr lang="ru-RU" sz="1800" dirty="0" err="1" smtClean="0">
              <a:latin typeface="Georgia" pitchFamily="18" charset="0"/>
            </a:rPr>
            <a:t>попевок</a:t>
          </a:r>
          <a:r>
            <a:rPr lang="ru-RU" sz="1800" dirty="0" smtClean="0">
              <a:latin typeface="Georgia" pitchFamily="18" charset="0"/>
            </a:rPr>
            <a:t>;</a:t>
          </a:r>
          <a:endParaRPr lang="ru-RU" sz="1800" dirty="0">
            <a:latin typeface="Georgia" pitchFamily="18" charset="0"/>
          </a:endParaRPr>
        </a:p>
      </dgm:t>
    </dgm:pt>
    <dgm:pt modelId="{EEBCE7DE-C6C1-4A44-BD13-A0873CBE451C}" type="parTrans" cxnId="{6BF2EC85-910C-4435-B3C8-F7629C3E94A7}">
      <dgm:prSet/>
      <dgm:spPr/>
      <dgm:t>
        <a:bodyPr/>
        <a:lstStyle/>
        <a:p>
          <a:endParaRPr lang="ru-RU"/>
        </a:p>
      </dgm:t>
    </dgm:pt>
    <dgm:pt modelId="{B41A539F-C579-48B1-82D9-DC52E410D7D0}" type="sibTrans" cxnId="{6BF2EC85-910C-4435-B3C8-F7629C3E94A7}">
      <dgm:prSet/>
      <dgm:spPr/>
      <dgm:t>
        <a:bodyPr/>
        <a:lstStyle/>
        <a:p>
          <a:endParaRPr lang="ru-RU"/>
        </a:p>
      </dgm:t>
    </dgm:pt>
    <dgm:pt modelId="{5C271B58-03F4-4818-AAF2-68848421B881}">
      <dgm:prSet phldrT="[Текст]" custT="1"/>
      <dgm:spPr/>
      <dgm:t>
        <a:bodyPr/>
        <a:lstStyle/>
        <a:p>
          <a:r>
            <a:rPr lang="ru-RU" sz="1800" dirty="0" smtClean="0">
              <a:latin typeface="Georgia" pitchFamily="18" charset="0"/>
            </a:rPr>
            <a:t>упражнения для социально-эмоционального развития детей; </a:t>
          </a:r>
          <a:endParaRPr lang="ru-RU" sz="1800" dirty="0">
            <a:latin typeface="Georgia" pitchFamily="18" charset="0"/>
          </a:endParaRPr>
        </a:p>
      </dgm:t>
    </dgm:pt>
    <dgm:pt modelId="{D2F717AE-F6BF-4EFA-963F-B95C2346971D}" type="parTrans" cxnId="{F2E7F599-E99F-475B-A4A2-BDF0E8DE28AF}">
      <dgm:prSet/>
      <dgm:spPr/>
      <dgm:t>
        <a:bodyPr/>
        <a:lstStyle/>
        <a:p>
          <a:endParaRPr lang="ru-RU"/>
        </a:p>
      </dgm:t>
    </dgm:pt>
    <dgm:pt modelId="{AE868A75-F7B4-43E9-B96F-34939EEDD874}" type="sibTrans" cxnId="{F2E7F599-E99F-475B-A4A2-BDF0E8DE28AF}">
      <dgm:prSet/>
      <dgm:spPr/>
      <dgm:t>
        <a:bodyPr/>
        <a:lstStyle/>
        <a:p>
          <a:endParaRPr lang="ru-RU"/>
        </a:p>
      </dgm:t>
    </dgm:pt>
    <dgm:pt modelId="{FB895EE0-0F84-4957-AB66-F8ABA311E6F7}">
      <dgm:prSet phldrT="[Текст]"/>
      <dgm:spPr/>
      <dgm:t>
        <a:bodyPr/>
        <a:lstStyle/>
        <a:p>
          <a:r>
            <a:rPr lang="ru-RU" dirty="0" smtClean="0"/>
            <a:t>2.</a:t>
          </a:r>
          <a:endParaRPr lang="ru-RU" dirty="0"/>
        </a:p>
      </dgm:t>
    </dgm:pt>
    <dgm:pt modelId="{DBB70F77-8B11-4F1E-8917-69097D58BB1D}" type="parTrans" cxnId="{3E4326AB-27AC-4AF4-831D-4B63879AD483}">
      <dgm:prSet/>
      <dgm:spPr/>
      <dgm:t>
        <a:bodyPr/>
        <a:lstStyle/>
        <a:p>
          <a:endParaRPr lang="ru-RU"/>
        </a:p>
      </dgm:t>
    </dgm:pt>
    <dgm:pt modelId="{F2EF5D4A-1274-4B01-88E3-A82DFEE1C410}" type="sibTrans" cxnId="{3E4326AB-27AC-4AF4-831D-4B63879AD483}">
      <dgm:prSet/>
      <dgm:spPr/>
      <dgm:t>
        <a:bodyPr/>
        <a:lstStyle/>
        <a:p>
          <a:endParaRPr lang="ru-RU"/>
        </a:p>
      </dgm:t>
    </dgm:pt>
    <dgm:pt modelId="{63523351-C644-48A2-8347-75632161C698}">
      <dgm:prSet phldrT="[Текст]" custT="1"/>
      <dgm:spPr/>
      <dgm:t>
        <a:bodyPr/>
        <a:lstStyle/>
        <a:p>
          <a:r>
            <a:rPr lang="ru-RU" sz="1600" dirty="0" smtClean="0">
              <a:latin typeface="Georgia" pitchFamily="18" charset="0"/>
            </a:rPr>
            <a:t>коррекционно-развивающие игры </a:t>
          </a:r>
          <a:endParaRPr lang="ru-RU" sz="1600" dirty="0">
            <a:latin typeface="Georgia" pitchFamily="18" charset="0"/>
          </a:endParaRPr>
        </a:p>
      </dgm:t>
    </dgm:pt>
    <dgm:pt modelId="{915CF05D-9FA9-4E81-BFEF-672AFC06FFBA}" type="parTrans" cxnId="{BB02449F-0C4D-4AD0-9F54-505E5D682AEC}">
      <dgm:prSet/>
      <dgm:spPr/>
      <dgm:t>
        <a:bodyPr/>
        <a:lstStyle/>
        <a:p>
          <a:endParaRPr lang="ru-RU"/>
        </a:p>
      </dgm:t>
    </dgm:pt>
    <dgm:pt modelId="{3B210A91-2EE1-4E76-AACC-FDCF1386749C}" type="sibTrans" cxnId="{BB02449F-0C4D-4AD0-9F54-505E5D682AEC}">
      <dgm:prSet/>
      <dgm:spPr/>
      <dgm:t>
        <a:bodyPr/>
        <a:lstStyle/>
        <a:p>
          <a:endParaRPr lang="ru-RU"/>
        </a:p>
      </dgm:t>
    </dgm:pt>
    <dgm:pt modelId="{5BD96FFB-8D29-41E5-81A4-E8C2D8AF9D22}">
      <dgm:prSet phldrT="[Текст]" custT="1"/>
      <dgm:spPr/>
      <dgm:t>
        <a:bodyPr/>
        <a:lstStyle/>
        <a:p>
          <a:r>
            <a:rPr lang="ru-RU" sz="1600" dirty="0" smtClean="0">
              <a:latin typeface="Georgia" pitchFamily="18" charset="0"/>
            </a:rPr>
            <a:t>упражнения по дикции, </a:t>
          </a:r>
          <a:r>
            <a:rPr lang="ru-RU" sz="1600" dirty="0" err="1" smtClean="0">
              <a:latin typeface="Georgia" pitchFamily="18" charset="0"/>
            </a:rPr>
            <a:t>ритмодекламации</a:t>
          </a:r>
          <a:r>
            <a:rPr lang="ru-RU" sz="1600" dirty="0" smtClean="0">
              <a:latin typeface="Georgia" pitchFamily="18" charset="0"/>
            </a:rPr>
            <a:t>; </a:t>
          </a:r>
          <a:endParaRPr lang="ru-RU" sz="1600" dirty="0">
            <a:latin typeface="Georgia" pitchFamily="18" charset="0"/>
          </a:endParaRPr>
        </a:p>
      </dgm:t>
    </dgm:pt>
    <dgm:pt modelId="{7DDC2B3A-E063-467A-A437-BD6CD36E4320}" type="parTrans" cxnId="{E5F120F8-EC3B-4532-BEA7-034C42DFADB1}">
      <dgm:prSet/>
      <dgm:spPr/>
      <dgm:t>
        <a:bodyPr/>
        <a:lstStyle/>
        <a:p>
          <a:endParaRPr lang="ru-RU"/>
        </a:p>
      </dgm:t>
    </dgm:pt>
    <dgm:pt modelId="{383B5AC6-9EEC-4681-8598-036F4E3A46E7}" type="sibTrans" cxnId="{E5F120F8-EC3B-4532-BEA7-034C42DFADB1}">
      <dgm:prSet/>
      <dgm:spPr/>
      <dgm:t>
        <a:bodyPr/>
        <a:lstStyle/>
        <a:p>
          <a:endParaRPr lang="ru-RU"/>
        </a:p>
      </dgm:t>
    </dgm:pt>
    <dgm:pt modelId="{42E9B528-1082-4BAA-B4F2-A9CF79AFEA50}">
      <dgm:prSet phldrT="[Текст]"/>
      <dgm:spPr/>
      <dgm:t>
        <a:bodyPr/>
        <a:lstStyle/>
        <a:p>
          <a:r>
            <a:rPr lang="ru-RU" dirty="0" smtClean="0"/>
            <a:t>3.</a:t>
          </a:r>
          <a:endParaRPr lang="ru-RU" dirty="0"/>
        </a:p>
      </dgm:t>
    </dgm:pt>
    <dgm:pt modelId="{720E146B-E248-4CE4-80DE-DD747ED3EE84}" type="parTrans" cxnId="{F32F35A3-10E1-48E8-AE69-87ED539BF05D}">
      <dgm:prSet/>
      <dgm:spPr/>
      <dgm:t>
        <a:bodyPr/>
        <a:lstStyle/>
        <a:p>
          <a:endParaRPr lang="ru-RU"/>
        </a:p>
      </dgm:t>
    </dgm:pt>
    <dgm:pt modelId="{E5FDA0F2-F026-4AA4-A125-5DC937356923}" type="sibTrans" cxnId="{F32F35A3-10E1-48E8-AE69-87ED539BF05D}">
      <dgm:prSet/>
      <dgm:spPr/>
      <dgm:t>
        <a:bodyPr/>
        <a:lstStyle/>
        <a:p>
          <a:endParaRPr lang="ru-RU"/>
        </a:p>
      </dgm:t>
    </dgm:pt>
    <dgm:pt modelId="{9F6159C4-0FAE-49ED-90A5-FA1AFED81289}">
      <dgm:prSet phldrT="[Текст]" custT="1"/>
      <dgm:spPr/>
      <dgm:t>
        <a:bodyPr/>
        <a:lstStyle/>
        <a:p>
          <a:r>
            <a:rPr lang="ru-RU" sz="1600" dirty="0" smtClean="0">
              <a:latin typeface="Georgia" pitchFamily="18" charset="0"/>
            </a:rPr>
            <a:t>упражнения на развитие детской пластики; </a:t>
          </a:r>
          <a:endParaRPr lang="ru-RU" sz="1600" dirty="0">
            <a:latin typeface="Georgia" pitchFamily="18" charset="0"/>
          </a:endParaRPr>
        </a:p>
      </dgm:t>
    </dgm:pt>
    <dgm:pt modelId="{7F5AB394-A2E0-415C-82DB-DCFA5579945A}" type="parTrans" cxnId="{5EDB9171-6DE3-4BAF-8399-242CD2A8391A}">
      <dgm:prSet/>
      <dgm:spPr/>
      <dgm:t>
        <a:bodyPr/>
        <a:lstStyle/>
        <a:p>
          <a:endParaRPr lang="ru-RU"/>
        </a:p>
      </dgm:t>
    </dgm:pt>
    <dgm:pt modelId="{EC6281BA-5266-4D1E-AE35-2EC3DC0D9686}" type="sibTrans" cxnId="{5EDB9171-6DE3-4BAF-8399-242CD2A8391A}">
      <dgm:prSet/>
      <dgm:spPr/>
      <dgm:t>
        <a:bodyPr/>
        <a:lstStyle/>
        <a:p>
          <a:endParaRPr lang="ru-RU"/>
        </a:p>
      </dgm:t>
    </dgm:pt>
    <dgm:pt modelId="{F371F825-4472-4FD3-A762-B8D7FB56B2BD}">
      <dgm:prSet phldrT="[Текст]" phldr="1"/>
      <dgm:spPr/>
      <dgm:t>
        <a:bodyPr/>
        <a:lstStyle/>
        <a:p>
          <a:endParaRPr lang="ru-RU" sz="3000"/>
        </a:p>
      </dgm:t>
    </dgm:pt>
    <dgm:pt modelId="{9877551F-30A7-4D84-9B26-EED9B1C976A6}" type="parTrans" cxnId="{9FB59FF0-B582-4878-ABB6-3F71B6728395}">
      <dgm:prSet/>
      <dgm:spPr/>
      <dgm:t>
        <a:bodyPr/>
        <a:lstStyle/>
        <a:p>
          <a:endParaRPr lang="ru-RU"/>
        </a:p>
      </dgm:t>
    </dgm:pt>
    <dgm:pt modelId="{F1C4539B-5EDC-4557-BB36-200AC35348DA}" type="sibTrans" cxnId="{9FB59FF0-B582-4878-ABB6-3F71B6728395}">
      <dgm:prSet/>
      <dgm:spPr/>
      <dgm:t>
        <a:bodyPr/>
        <a:lstStyle/>
        <a:p>
          <a:endParaRPr lang="ru-RU"/>
        </a:p>
      </dgm:t>
    </dgm:pt>
    <dgm:pt modelId="{17E61922-9CD6-4EC2-B487-854348BD5FC9}">
      <dgm:prSet phldrT="[Текст]" custT="1"/>
      <dgm:spPr/>
      <dgm:t>
        <a:bodyPr/>
        <a:lstStyle/>
        <a:p>
          <a:r>
            <a:rPr lang="ru-RU" sz="1600" dirty="0" smtClean="0">
              <a:latin typeface="Georgia" pitchFamily="18" charset="0"/>
            </a:rPr>
            <a:t>задания для развития речевой интонационной выразительности; </a:t>
          </a:r>
          <a:endParaRPr lang="ru-RU" sz="1600" dirty="0">
            <a:latin typeface="Georgia" pitchFamily="18" charset="0"/>
          </a:endParaRPr>
        </a:p>
      </dgm:t>
    </dgm:pt>
    <dgm:pt modelId="{FCEB7C08-1F0F-4BEF-A79D-E8E5DFF0B5EB}" type="parTrans" cxnId="{DDA5EBFC-8F57-411F-9541-7B91A66D74E8}">
      <dgm:prSet/>
      <dgm:spPr/>
    </dgm:pt>
    <dgm:pt modelId="{4ACCC1B4-B98B-4FD4-9569-CB7A5A9A8106}" type="sibTrans" cxnId="{DDA5EBFC-8F57-411F-9541-7B91A66D74E8}">
      <dgm:prSet/>
      <dgm:spPr/>
    </dgm:pt>
    <dgm:pt modelId="{9C1C6018-72DF-47B4-8699-73B33F20C44E}">
      <dgm:prSet phldrT="[Текст]" custT="1"/>
      <dgm:spPr/>
      <dgm:t>
        <a:bodyPr/>
        <a:lstStyle/>
        <a:p>
          <a:r>
            <a:rPr lang="ru-RU" sz="1600" dirty="0" smtClean="0">
              <a:latin typeface="Georgia" pitchFamily="18" charset="0"/>
            </a:rPr>
            <a:t>образные упражнения; </a:t>
          </a:r>
          <a:endParaRPr lang="ru-RU" sz="1600" dirty="0">
            <a:latin typeface="Georgia" pitchFamily="18" charset="0"/>
          </a:endParaRPr>
        </a:p>
      </dgm:t>
    </dgm:pt>
    <dgm:pt modelId="{7B0FF208-14B5-49BE-8C34-D9FF2CDE9D82}" type="parTrans" cxnId="{17306B18-1AC2-4E84-9C52-B9BDC726BBCC}">
      <dgm:prSet/>
      <dgm:spPr/>
    </dgm:pt>
    <dgm:pt modelId="{347D9971-EC32-47B0-BDDE-C1DEA93D96EE}" type="sibTrans" cxnId="{17306B18-1AC2-4E84-9C52-B9BDC726BBCC}">
      <dgm:prSet/>
      <dgm:spPr/>
    </dgm:pt>
    <dgm:pt modelId="{BFC23E75-879E-4DA6-BAC8-92E97C925405}">
      <dgm:prSet phldrT="[Текст]" custT="1"/>
      <dgm:spPr/>
      <dgm:t>
        <a:bodyPr/>
        <a:lstStyle/>
        <a:p>
          <a:r>
            <a:rPr lang="ru-RU" sz="1600" dirty="0" err="1" smtClean="0">
              <a:latin typeface="Georgia" pitchFamily="18" charset="0"/>
            </a:rPr>
            <a:t>логоритмику</a:t>
          </a:r>
          <a:endParaRPr lang="ru-RU" sz="1600" dirty="0">
            <a:latin typeface="Georgia" pitchFamily="18" charset="0"/>
          </a:endParaRPr>
        </a:p>
      </dgm:t>
    </dgm:pt>
    <dgm:pt modelId="{B294F18A-10B8-40CB-8D94-DD74D491F0C3}" type="parTrans" cxnId="{6FCCE932-6DEC-4C81-9DF3-CD65DD6A5D79}">
      <dgm:prSet/>
      <dgm:spPr/>
    </dgm:pt>
    <dgm:pt modelId="{97B23BD2-488B-4249-8393-113624CCFD79}" type="sibTrans" cxnId="{6FCCE932-6DEC-4C81-9DF3-CD65DD6A5D79}">
      <dgm:prSet/>
      <dgm:spPr/>
    </dgm:pt>
    <dgm:pt modelId="{FA3EF7A3-E6FC-47B1-865E-C068E5B9BCF6}">
      <dgm:prSet phldrT="[Текст]" custT="1"/>
      <dgm:spPr/>
      <dgm:t>
        <a:bodyPr/>
        <a:lstStyle/>
        <a:p>
          <a:r>
            <a:rPr lang="ru-RU" sz="1600" dirty="0" smtClean="0">
              <a:latin typeface="Georgia" pitchFamily="18" charset="0"/>
            </a:rPr>
            <a:t>пальчиковый </a:t>
          </a:r>
          <a:r>
            <a:rPr lang="ru-RU" sz="1600" dirty="0" err="1" smtClean="0">
              <a:latin typeface="Georgia" pitchFamily="18" charset="0"/>
            </a:rPr>
            <a:t>игротренинг</a:t>
          </a:r>
          <a:r>
            <a:rPr lang="ru-RU" sz="1600" dirty="0" smtClean="0">
              <a:latin typeface="Georgia" pitchFamily="18" charset="0"/>
            </a:rPr>
            <a:t> (гимнастика) для развития мелкой моторики рук; </a:t>
          </a:r>
          <a:endParaRPr lang="ru-RU" sz="1600" dirty="0">
            <a:latin typeface="Georgia" pitchFamily="18" charset="0"/>
          </a:endParaRPr>
        </a:p>
      </dgm:t>
    </dgm:pt>
    <dgm:pt modelId="{9CE15E71-CBE6-4E49-A330-E661793339E5}" type="parTrans" cxnId="{DC167976-5F67-498F-9D58-FC91D57B6BEF}">
      <dgm:prSet/>
      <dgm:spPr/>
    </dgm:pt>
    <dgm:pt modelId="{9B6D78E2-6E00-4BC3-B0A2-6F09DA48495B}" type="sibTrans" cxnId="{DC167976-5F67-498F-9D58-FC91D57B6BEF}">
      <dgm:prSet/>
      <dgm:spPr/>
    </dgm:pt>
    <dgm:pt modelId="{2425D25E-CCA5-40F1-A22B-155F93D0E245}">
      <dgm:prSet phldrT="[Текст]" custT="1"/>
      <dgm:spPr/>
      <dgm:t>
        <a:bodyPr/>
        <a:lstStyle/>
        <a:p>
          <a:r>
            <a:rPr lang="ru-RU" sz="1600" dirty="0" smtClean="0">
              <a:latin typeface="Georgia" pitchFamily="18" charset="0"/>
            </a:rPr>
            <a:t>упражнения на развитие выразительной мимики и пантомимы. </a:t>
          </a:r>
          <a:endParaRPr lang="ru-RU" sz="1600" dirty="0">
            <a:latin typeface="Georgia" pitchFamily="18" charset="0"/>
          </a:endParaRPr>
        </a:p>
      </dgm:t>
    </dgm:pt>
    <dgm:pt modelId="{0DB5B50F-15D3-41F9-8749-4D94F3ABAA3B}" type="parTrans" cxnId="{2CDC72B2-7FB4-49FC-BA35-6968DDF3C93B}">
      <dgm:prSet/>
      <dgm:spPr/>
    </dgm:pt>
    <dgm:pt modelId="{7578254B-561C-43C6-83A4-5CA343473923}" type="sibTrans" cxnId="{2CDC72B2-7FB4-49FC-BA35-6968DDF3C93B}">
      <dgm:prSet/>
      <dgm:spPr/>
    </dgm:pt>
    <dgm:pt modelId="{050C3573-445D-4652-B9E0-AA9F008B2768}">
      <dgm:prSet/>
      <dgm:spPr/>
      <dgm:t>
        <a:bodyPr/>
        <a:lstStyle/>
        <a:p>
          <a:endParaRPr lang="ru-RU" sz="3600" dirty="0"/>
        </a:p>
      </dgm:t>
    </dgm:pt>
    <dgm:pt modelId="{FB47F1D2-6E53-438A-A559-59660CD5C337}" type="parTrans" cxnId="{51340A57-0DCA-40E8-8A13-1255DC403150}">
      <dgm:prSet/>
      <dgm:spPr/>
      <dgm:t>
        <a:bodyPr/>
        <a:lstStyle/>
        <a:p>
          <a:endParaRPr lang="ru-RU"/>
        </a:p>
      </dgm:t>
    </dgm:pt>
    <dgm:pt modelId="{493F5A41-15B8-4570-9EC9-A10E80C383DC}" type="sibTrans" cxnId="{51340A57-0DCA-40E8-8A13-1255DC403150}">
      <dgm:prSet/>
      <dgm:spPr/>
      <dgm:t>
        <a:bodyPr/>
        <a:lstStyle/>
        <a:p>
          <a:endParaRPr lang="ru-RU"/>
        </a:p>
      </dgm:t>
    </dgm:pt>
    <dgm:pt modelId="{C89C8819-078E-4A8F-949D-8AFAFDDDE90E}">
      <dgm:prSet phldrT="[Текст]" custT="1"/>
      <dgm:spPr/>
      <dgm:t>
        <a:bodyPr/>
        <a:lstStyle/>
        <a:p>
          <a:endParaRPr lang="ru-RU" sz="1600" dirty="0"/>
        </a:p>
      </dgm:t>
    </dgm:pt>
    <dgm:pt modelId="{E8436323-7761-4F7B-8C4D-92B725A32040}" type="parTrans" cxnId="{9D239690-F5D8-417F-9C72-8A7C50D7C127}">
      <dgm:prSet/>
      <dgm:spPr/>
    </dgm:pt>
    <dgm:pt modelId="{86F25779-269D-4693-AD64-E71E9D8231F4}" type="sibTrans" cxnId="{9D239690-F5D8-417F-9C72-8A7C50D7C127}">
      <dgm:prSet/>
      <dgm:spPr/>
    </dgm:pt>
    <dgm:pt modelId="{ACE0807F-90D2-48AE-8AF8-1A300D7E2938}">
      <dgm:prSet phldrT="[Текст]" custT="1"/>
      <dgm:spPr/>
      <dgm:t>
        <a:bodyPr/>
        <a:lstStyle/>
        <a:p>
          <a:endParaRPr lang="ru-RU" sz="1600" dirty="0"/>
        </a:p>
      </dgm:t>
    </dgm:pt>
    <dgm:pt modelId="{B874D5CD-53F5-469A-84A7-C230ADED645D}" type="parTrans" cxnId="{9051D42C-D7AE-4368-B9DF-E39B90035303}">
      <dgm:prSet/>
      <dgm:spPr/>
    </dgm:pt>
    <dgm:pt modelId="{22691059-966D-4936-B02E-4B5DCEF71251}" type="sibTrans" cxnId="{9051D42C-D7AE-4368-B9DF-E39B90035303}">
      <dgm:prSet/>
      <dgm:spPr/>
    </dgm:pt>
    <dgm:pt modelId="{B334B8DA-43F7-4495-91D5-C374DA209041}">
      <dgm:prSet phldrT="[Текст]" custT="1"/>
      <dgm:spPr/>
      <dgm:t>
        <a:bodyPr/>
        <a:lstStyle/>
        <a:p>
          <a:endParaRPr lang="ru-RU" sz="1600" dirty="0"/>
        </a:p>
      </dgm:t>
    </dgm:pt>
    <dgm:pt modelId="{D48B5A5A-DF0E-4A0F-9950-2FE52ADE5030}" type="parTrans" cxnId="{56A03CFF-73F5-4E06-8E3F-62173DCFA8E7}">
      <dgm:prSet/>
      <dgm:spPr/>
    </dgm:pt>
    <dgm:pt modelId="{0F3AB7F1-5E9F-49AA-8B61-F031D96F74CF}" type="sibTrans" cxnId="{56A03CFF-73F5-4E06-8E3F-62173DCFA8E7}">
      <dgm:prSet/>
      <dgm:spPr/>
    </dgm:pt>
    <dgm:pt modelId="{C4012735-835B-4EE4-A7F0-FF7358B011D0}">
      <dgm:prSet phldrT="[Текст]" custT="1"/>
      <dgm:spPr/>
      <dgm:t>
        <a:bodyPr/>
        <a:lstStyle/>
        <a:p>
          <a:endParaRPr lang="ru-RU" sz="1600" dirty="0"/>
        </a:p>
      </dgm:t>
    </dgm:pt>
    <dgm:pt modelId="{876FAC38-4DA2-411E-987A-D2581FBD9D9A}" type="parTrans" cxnId="{0ADB2E32-A893-4622-8723-3BE8F19C7203}">
      <dgm:prSet/>
      <dgm:spPr/>
    </dgm:pt>
    <dgm:pt modelId="{0B93409E-B1FE-44AC-BD93-9656B6AF1561}" type="sibTrans" cxnId="{0ADB2E32-A893-4622-8723-3BE8F19C7203}">
      <dgm:prSet/>
      <dgm:spPr/>
    </dgm:pt>
    <dgm:pt modelId="{75EEC49D-96F6-410F-9CCA-52D07878A8DB}">
      <dgm:prSet phldrT="[Текст]" custT="1"/>
      <dgm:spPr/>
      <dgm:t>
        <a:bodyPr/>
        <a:lstStyle/>
        <a:p>
          <a:endParaRPr lang="ru-RU" sz="1600" dirty="0">
            <a:latin typeface="Georgia" pitchFamily="18" charset="0"/>
          </a:endParaRPr>
        </a:p>
      </dgm:t>
    </dgm:pt>
    <dgm:pt modelId="{1B6CBB85-B439-4DD3-AAFD-0C337D7AF32F}" type="parTrans" cxnId="{4F9C8E51-903C-4C3A-ACEE-1654B8295DD9}">
      <dgm:prSet/>
      <dgm:spPr/>
    </dgm:pt>
    <dgm:pt modelId="{CE686E8D-554A-4747-A21B-0E52AAA92BDF}" type="sibTrans" cxnId="{4F9C8E51-903C-4C3A-ACEE-1654B8295DD9}">
      <dgm:prSet/>
      <dgm:spPr/>
    </dgm:pt>
    <dgm:pt modelId="{7802701F-E93E-4075-911D-1DB825D517D7}" type="pres">
      <dgm:prSet presAssocID="{7DFA838F-14DD-4310-9AEB-8046A3DDDBB1}" presName="linearFlow" presStyleCnt="0">
        <dgm:presLayoutVars>
          <dgm:dir/>
          <dgm:animLvl val="lvl"/>
          <dgm:resizeHandles val="exact"/>
        </dgm:presLayoutVars>
      </dgm:prSet>
      <dgm:spPr/>
      <dgm:t>
        <a:bodyPr/>
        <a:lstStyle/>
        <a:p>
          <a:endParaRPr lang="ru-RU"/>
        </a:p>
      </dgm:t>
    </dgm:pt>
    <dgm:pt modelId="{AC3F2003-D4AA-4E34-8B24-7672514E2021}" type="pres">
      <dgm:prSet presAssocID="{545CFD0A-C4A0-4F61-B900-4FEC1D858297}" presName="composite" presStyleCnt="0"/>
      <dgm:spPr/>
    </dgm:pt>
    <dgm:pt modelId="{A24EFA41-81B8-4662-807B-EE167CED20B9}" type="pres">
      <dgm:prSet presAssocID="{545CFD0A-C4A0-4F61-B900-4FEC1D858297}" presName="parentText" presStyleLbl="alignNode1" presStyleIdx="0" presStyleCnt="3">
        <dgm:presLayoutVars>
          <dgm:chMax val="1"/>
          <dgm:bulletEnabled val="1"/>
        </dgm:presLayoutVars>
      </dgm:prSet>
      <dgm:spPr/>
      <dgm:t>
        <a:bodyPr/>
        <a:lstStyle/>
        <a:p>
          <a:endParaRPr lang="ru-RU"/>
        </a:p>
      </dgm:t>
    </dgm:pt>
    <dgm:pt modelId="{4CAD7F2E-FC59-4AD5-8E70-B12CE7F62DDD}" type="pres">
      <dgm:prSet presAssocID="{545CFD0A-C4A0-4F61-B900-4FEC1D858297}" presName="descendantText" presStyleLbl="alignAcc1" presStyleIdx="0" presStyleCnt="3">
        <dgm:presLayoutVars>
          <dgm:bulletEnabled val="1"/>
        </dgm:presLayoutVars>
      </dgm:prSet>
      <dgm:spPr/>
      <dgm:t>
        <a:bodyPr/>
        <a:lstStyle/>
        <a:p>
          <a:endParaRPr lang="ru-RU"/>
        </a:p>
      </dgm:t>
    </dgm:pt>
    <dgm:pt modelId="{B4AAF4A4-9957-4926-AE8E-DAF78B7538B8}" type="pres">
      <dgm:prSet presAssocID="{B8A70F32-2B20-4A02-A2B3-9205AE4785E3}" presName="sp" presStyleCnt="0"/>
      <dgm:spPr/>
    </dgm:pt>
    <dgm:pt modelId="{BBD19173-F45D-490E-ABF5-84325FAB2DA2}" type="pres">
      <dgm:prSet presAssocID="{FB895EE0-0F84-4957-AB66-F8ABA311E6F7}" presName="composite" presStyleCnt="0"/>
      <dgm:spPr/>
    </dgm:pt>
    <dgm:pt modelId="{A74D8434-0BB8-4D1A-B105-48D5E0190EB8}" type="pres">
      <dgm:prSet presAssocID="{FB895EE0-0F84-4957-AB66-F8ABA311E6F7}" presName="parentText" presStyleLbl="alignNode1" presStyleIdx="1" presStyleCnt="3">
        <dgm:presLayoutVars>
          <dgm:chMax val="1"/>
          <dgm:bulletEnabled val="1"/>
        </dgm:presLayoutVars>
      </dgm:prSet>
      <dgm:spPr/>
      <dgm:t>
        <a:bodyPr/>
        <a:lstStyle/>
        <a:p>
          <a:endParaRPr lang="ru-RU"/>
        </a:p>
      </dgm:t>
    </dgm:pt>
    <dgm:pt modelId="{FBE0371E-3081-4ACE-9AD5-F87832608501}" type="pres">
      <dgm:prSet presAssocID="{FB895EE0-0F84-4957-AB66-F8ABA311E6F7}" presName="descendantText" presStyleLbl="alignAcc1" presStyleIdx="1" presStyleCnt="3">
        <dgm:presLayoutVars>
          <dgm:bulletEnabled val="1"/>
        </dgm:presLayoutVars>
      </dgm:prSet>
      <dgm:spPr/>
      <dgm:t>
        <a:bodyPr/>
        <a:lstStyle/>
        <a:p>
          <a:endParaRPr lang="ru-RU"/>
        </a:p>
      </dgm:t>
    </dgm:pt>
    <dgm:pt modelId="{BC9D7319-8D16-42B0-A0DC-DB74281F4E22}" type="pres">
      <dgm:prSet presAssocID="{F2EF5D4A-1274-4B01-88E3-A82DFEE1C410}" presName="sp" presStyleCnt="0"/>
      <dgm:spPr/>
    </dgm:pt>
    <dgm:pt modelId="{92D1FD70-4EF6-43E3-89FD-629CEC5B2FDA}" type="pres">
      <dgm:prSet presAssocID="{42E9B528-1082-4BAA-B4F2-A9CF79AFEA50}" presName="composite" presStyleCnt="0"/>
      <dgm:spPr/>
    </dgm:pt>
    <dgm:pt modelId="{BF6ED6B8-6A05-4671-BA33-47BC4A251206}" type="pres">
      <dgm:prSet presAssocID="{42E9B528-1082-4BAA-B4F2-A9CF79AFEA50}" presName="parentText" presStyleLbl="alignNode1" presStyleIdx="2" presStyleCnt="3">
        <dgm:presLayoutVars>
          <dgm:chMax val="1"/>
          <dgm:bulletEnabled val="1"/>
        </dgm:presLayoutVars>
      </dgm:prSet>
      <dgm:spPr/>
      <dgm:t>
        <a:bodyPr/>
        <a:lstStyle/>
        <a:p>
          <a:endParaRPr lang="ru-RU"/>
        </a:p>
      </dgm:t>
    </dgm:pt>
    <dgm:pt modelId="{032C9B7C-E528-4976-8944-617400AA3AE9}" type="pres">
      <dgm:prSet presAssocID="{42E9B528-1082-4BAA-B4F2-A9CF79AFEA50}" presName="descendantText" presStyleLbl="alignAcc1" presStyleIdx="2" presStyleCnt="3">
        <dgm:presLayoutVars>
          <dgm:bulletEnabled val="1"/>
        </dgm:presLayoutVars>
      </dgm:prSet>
      <dgm:spPr/>
      <dgm:t>
        <a:bodyPr/>
        <a:lstStyle/>
        <a:p>
          <a:endParaRPr lang="ru-RU"/>
        </a:p>
      </dgm:t>
    </dgm:pt>
  </dgm:ptLst>
  <dgm:cxnLst>
    <dgm:cxn modelId="{C01A12A1-8792-459A-83BF-10EC98B3054F}" type="presOf" srcId="{FB895EE0-0F84-4957-AB66-F8ABA311E6F7}" destId="{A74D8434-0BB8-4D1A-B105-48D5E0190EB8}" srcOrd="0" destOrd="0" presId="urn:microsoft.com/office/officeart/2005/8/layout/chevron2"/>
    <dgm:cxn modelId="{4F9C8E51-903C-4C3A-ACEE-1654B8295DD9}" srcId="{42E9B528-1082-4BAA-B4F2-A9CF79AFEA50}" destId="{75EEC49D-96F6-410F-9CCA-52D07878A8DB}" srcOrd="4" destOrd="0" parTransId="{1B6CBB85-B439-4DD3-AAFD-0C337D7AF32F}" sibTransId="{CE686E8D-554A-4747-A21B-0E52AAA92BDF}"/>
    <dgm:cxn modelId="{6FC9C89F-5443-48B0-A97E-124B12929E7B}" type="presOf" srcId="{5C271B58-03F4-4818-AAF2-68848421B881}" destId="{4CAD7F2E-FC59-4AD5-8E70-B12CE7F62DDD}" srcOrd="0" destOrd="1" presId="urn:microsoft.com/office/officeart/2005/8/layout/chevron2"/>
    <dgm:cxn modelId="{2456D3B8-536F-4559-B7D2-7713BDE206C5}" type="presOf" srcId="{2425D25E-CCA5-40F1-A22B-155F93D0E245}" destId="{032C9B7C-E528-4976-8944-617400AA3AE9}" srcOrd="0" destOrd="8" presId="urn:microsoft.com/office/officeart/2005/8/layout/chevron2"/>
    <dgm:cxn modelId="{0ADB2E32-A893-4622-8723-3BE8F19C7203}" srcId="{42E9B528-1082-4BAA-B4F2-A9CF79AFEA50}" destId="{C4012735-835B-4EE4-A7F0-FF7358B011D0}" srcOrd="3" destOrd="0" parTransId="{876FAC38-4DA2-411E-987A-D2581FBD9D9A}" sibTransId="{0B93409E-B1FE-44AC-BD93-9656B6AF1561}"/>
    <dgm:cxn modelId="{1F86CECC-74BA-4B61-842E-3208790CAC22}" type="presOf" srcId="{C89C8819-078E-4A8F-949D-8AFAFDDDE90E}" destId="{032C9B7C-E528-4976-8944-617400AA3AE9}" srcOrd="0" destOrd="0" presId="urn:microsoft.com/office/officeart/2005/8/layout/chevron2"/>
    <dgm:cxn modelId="{7730345A-18BE-4EB4-88AF-40473295334F}" type="presOf" srcId="{BFC23E75-879E-4DA6-BAC8-92E97C925405}" destId="{032C9B7C-E528-4976-8944-617400AA3AE9}" srcOrd="0" destOrd="6" presId="urn:microsoft.com/office/officeart/2005/8/layout/chevron2"/>
    <dgm:cxn modelId="{501E0C85-8091-4FE2-9F61-1DE7340DCE61}" type="presOf" srcId="{75EEC49D-96F6-410F-9CCA-52D07878A8DB}" destId="{032C9B7C-E528-4976-8944-617400AA3AE9}" srcOrd="0" destOrd="4" presId="urn:microsoft.com/office/officeart/2005/8/layout/chevron2"/>
    <dgm:cxn modelId="{9051D42C-D7AE-4368-B9DF-E39B90035303}" srcId="{42E9B528-1082-4BAA-B4F2-A9CF79AFEA50}" destId="{ACE0807F-90D2-48AE-8AF8-1A300D7E2938}" srcOrd="1" destOrd="0" parTransId="{B874D5CD-53F5-469A-84A7-C230ADED645D}" sibTransId="{22691059-966D-4936-B02E-4B5DCEF71251}"/>
    <dgm:cxn modelId="{4EC62C9B-513C-4835-A580-4737A1B8F66B}" type="presOf" srcId="{9C1C6018-72DF-47B4-8699-73B33F20C44E}" destId="{FBE0371E-3081-4ACE-9AD5-F87832608501}" srcOrd="0" destOrd="3" presId="urn:microsoft.com/office/officeart/2005/8/layout/chevron2"/>
    <dgm:cxn modelId="{3AC60354-77DB-42B3-83C7-BB038CB9AA44}" type="presOf" srcId="{B334B8DA-43F7-4495-91D5-C374DA209041}" destId="{032C9B7C-E528-4976-8944-617400AA3AE9}" srcOrd="0" destOrd="2" presId="urn:microsoft.com/office/officeart/2005/8/layout/chevron2"/>
    <dgm:cxn modelId="{BB02449F-0C4D-4AD0-9F54-505E5D682AEC}" srcId="{FB895EE0-0F84-4957-AB66-F8ABA311E6F7}" destId="{63523351-C644-48A2-8347-75632161C698}" srcOrd="0" destOrd="0" parTransId="{915CF05D-9FA9-4E81-BFEF-672AFC06FFBA}" sibTransId="{3B210A91-2EE1-4E76-AACC-FDCF1386749C}"/>
    <dgm:cxn modelId="{5BEAEE7E-26E6-47AD-A262-20664A38807A}" type="presOf" srcId="{9F6159C4-0FAE-49ED-90A5-FA1AFED81289}" destId="{032C9B7C-E528-4976-8944-617400AA3AE9}" srcOrd="0" destOrd="5" presId="urn:microsoft.com/office/officeart/2005/8/layout/chevron2"/>
    <dgm:cxn modelId="{15DE0364-ADD3-4A6F-BA8D-7BCF2D910057}" type="presOf" srcId="{63523351-C644-48A2-8347-75632161C698}" destId="{FBE0371E-3081-4ACE-9AD5-F87832608501}" srcOrd="0" destOrd="0" presId="urn:microsoft.com/office/officeart/2005/8/layout/chevron2"/>
    <dgm:cxn modelId="{2CDC72B2-7FB4-49FC-BA35-6968DDF3C93B}" srcId="{42E9B528-1082-4BAA-B4F2-A9CF79AFEA50}" destId="{2425D25E-CCA5-40F1-A22B-155F93D0E245}" srcOrd="8" destOrd="0" parTransId="{0DB5B50F-15D3-41F9-8749-4D94F3ABAA3B}" sibTransId="{7578254B-561C-43C6-83A4-5CA343473923}"/>
    <dgm:cxn modelId="{7EE50A9A-3E47-4144-BBEA-0A7FCCF809BD}" type="presOf" srcId="{7DFA838F-14DD-4310-9AEB-8046A3DDDBB1}" destId="{7802701F-E93E-4075-911D-1DB825D517D7}" srcOrd="0" destOrd="0" presId="urn:microsoft.com/office/officeart/2005/8/layout/chevron2"/>
    <dgm:cxn modelId="{F2E7F599-E99F-475B-A4A2-BDF0E8DE28AF}" srcId="{545CFD0A-C4A0-4F61-B900-4FEC1D858297}" destId="{5C271B58-03F4-4818-AAF2-68848421B881}" srcOrd="1" destOrd="0" parTransId="{D2F717AE-F6BF-4EFA-963F-B95C2346971D}" sibTransId="{AE868A75-F7B4-43E9-B96F-34939EEDD874}"/>
    <dgm:cxn modelId="{AC4825D8-34D4-4009-B166-8F9685B21513}" srcId="{7DFA838F-14DD-4310-9AEB-8046A3DDDBB1}" destId="{545CFD0A-C4A0-4F61-B900-4FEC1D858297}" srcOrd="0" destOrd="0" parTransId="{93D14696-AD8A-4383-A98F-BE93DAD366D3}" sibTransId="{B8A70F32-2B20-4A02-A2B3-9205AE4785E3}"/>
    <dgm:cxn modelId="{9307C872-1E3A-479A-9FC8-7D12A3F9AD63}" type="presOf" srcId="{050C3573-445D-4652-B9E0-AA9F008B2768}" destId="{032C9B7C-E528-4976-8944-617400AA3AE9}" srcOrd="0" destOrd="9" presId="urn:microsoft.com/office/officeart/2005/8/layout/chevron2"/>
    <dgm:cxn modelId="{9FB59FF0-B582-4878-ABB6-3F71B6728395}" srcId="{42E9B528-1082-4BAA-B4F2-A9CF79AFEA50}" destId="{F371F825-4472-4FD3-A762-B8D7FB56B2BD}" srcOrd="10" destOrd="0" parTransId="{9877551F-30A7-4D84-9B26-EED9B1C976A6}" sibTransId="{F1C4539B-5EDC-4557-BB36-200AC35348DA}"/>
    <dgm:cxn modelId="{94305252-43EE-4F55-947E-397262AFF4FE}" type="presOf" srcId="{ACE0807F-90D2-48AE-8AF8-1A300D7E2938}" destId="{032C9B7C-E528-4976-8944-617400AA3AE9}" srcOrd="0" destOrd="1" presId="urn:microsoft.com/office/officeart/2005/8/layout/chevron2"/>
    <dgm:cxn modelId="{6BF2EC85-910C-4435-B3C8-F7629C3E94A7}" srcId="{545CFD0A-C4A0-4F61-B900-4FEC1D858297}" destId="{559E9DB9-E602-43AD-A597-FF5BACB907EB}" srcOrd="0" destOrd="0" parTransId="{EEBCE7DE-C6C1-4A44-BD13-A0873CBE451C}" sibTransId="{B41A539F-C579-48B1-82D9-DC52E410D7D0}"/>
    <dgm:cxn modelId="{56A03CFF-73F5-4E06-8E3F-62173DCFA8E7}" srcId="{42E9B528-1082-4BAA-B4F2-A9CF79AFEA50}" destId="{B334B8DA-43F7-4495-91D5-C374DA209041}" srcOrd="2" destOrd="0" parTransId="{D48B5A5A-DF0E-4A0F-9950-2FE52ADE5030}" sibTransId="{0F3AB7F1-5E9F-49AA-8B61-F031D96F74CF}"/>
    <dgm:cxn modelId="{64C080B2-C423-41D5-83E5-611894EDD5DC}" type="presOf" srcId="{FA3EF7A3-E6FC-47B1-865E-C068E5B9BCF6}" destId="{032C9B7C-E528-4976-8944-617400AA3AE9}" srcOrd="0" destOrd="7" presId="urn:microsoft.com/office/officeart/2005/8/layout/chevron2"/>
    <dgm:cxn modelId="{51340A57-0DCA-40E8-8A13-1255DC403150}" srcId="{42E9B528-1082-4BAA-B4F2-A9CF79AFEA50}" destId="{050C3573-445D-4652-B9E0-AA9F008B2768}" srcOrd="9" destOrd="0" parTransId="{FB47F1D2-6E53-438A-A559-59660CD5C337}" sibTransId="{493F5A41-15B8-4570-9EC9-A10E80C383DC}"/>
    <dgm:cxn modelId="{E54871BB-7380-47B0-BFDE-1F1AD4AD78AF}" type="presOf" srcId="{17E61922-9CD6-4EC2-B487-854348BD5FC9}" destId="{FBE0371E-3081-4ACE-9AD5-F87832608501}" srcOrd="0" destOrd="2" presId="urn:microsoft.com/office/officeart/2005/8/layout/chevron2"/>
    <dgm:cxn modelId="{F32F35A3-10E1-48E8-AE69-87ED539BF05D}" srcId="{7DFA838F-14DD-4310-9AEB-8046A3DDDBB1}" destId="{42E9B528-1082-4BAA-B4F2-A9CF79AFEA50}" srcOrd="2" destOrd="0" parTransId="{720E146B-E248-4CE4-80DE-DD747ED3EE84}" sibTransId="{E5FDA0F2-F026-4AA4-A125-5DC937356923}"/>
    <dgm:cxn modelId="{7D401728-F7F3-4A6B-B8EB-2E5FA6ECEF46}" type="presOf" srcId="{5BD96FFB-8D29-41E5-81A4-E8C2D8AF9D22}" destId="{FBE0371E-3081-4ACE-9AD5-F87832608501}" srcOrd="0" destOrd="1" presId="urn:microsoft.com/office/officeart/2005/8/layout/chevron2"/>
    <dgm:cxn modelId="{927AFD7A-ED2D-4B32-99C3-4821CC29FE23}" type="presOf" srcId="{42E9B528-1082-4BAA-B4F2-A9CF79AFEA50}" destId="{BF6ED6B8-6A05-4671-BA33-47BC4A251206}" srcOrd="0" destOrd="0" presId="urn:microsoft.com/office/officeart/2005/8/layout/chevron2"/>
    <dgm:cxn modelId="{5EDB9171-6DE3-4BAF-8399-242CD2A8391A}" srcId="{42E9B528-1082-4BAA-B4F2-A9CF79AFEA50}" destId="{9F6159C4-0FAE-49ED-90A5-FA1AFED81289}" srcOrd="5" destOrd="0" parTransId="{7F5AB394-A2E0-415C-82DB-DCFA5579945A}" sibTransId="{EC6281BA-5266-4D1E-AE35-2EC3DC0D9686}"/>
    <dgm:cxn modelId="{DDA5EBFC-8F57-411F-9541-7B91A66D74E8}" srcId="{FB895EE0-0F84-4957-AB66-F8ABA311E6F7}" destId="{17E61922-9CD6-4EC2-B487-854348BD5FC9}" srcOrd="2" destOrd="0" parTransId="{FCEB7C08-1F0F-4BEF-A79D-E8E5DFF0B5EB}" sibTransId="{4ACCC1B4-B98B-4FD4-9569-CB7A5A9A8106}"/>
    <dgm:cxn modelId="{DC167976-5F67-498F-9D58-FC91D57B6BEF}" srcId="{42E9B528-1082-4BAA-B4F2-A9CF79AFEA50}" destId="{FA3EF7A3-E6FC-47B1-865E-C068E5B9BCF6}" srcOrd="7" destOrd="0" parTransId="{9CE15E71-CBE6-4E49-A330-E661793339E5}" sibTransId="{9B6D78E2-6E00-4BC3-B0A2-6F09DA48495B}"/>
    <dgm:cxn modelId="{DA5F53F6-BA28-4241-8B41-B6CFBCD95EF5}" type="presOf" srcId="{F371F825-4472-4FD3-A762-B8D7FB56B2BD}" destId="{032C9B7C-E528-4976-8944-617400AA3AE9}" srcOrd="0" destOrd="10" presId="urn:microsoft.com/office/officeart/2005/8/layout/chevron2"/>
    <dgm:cxn modelId="{9D239690-F5D8-417F-9C72-8A7C50D7C127}" srcId="{42E9B528-1082-4BAA-B4F2-A9CF79AFEA50}" destId="{C89C8819-078E-4A8F-949D-8AFAFDDDE90E}" srcOrd="0" destOrd="0" parTransId="{E8436323-7761-4F7B-8C4D-92B725A32040}" sibTransId="{86F25779-269D-4693-AD64-E71E9D8231F4}"/>
    <dgm:cxn modelId="{6FCCE932-6DEC-4C81-9DF3-CD65DD6A5D79}" srcId="{42E9B528-1082-4BAA-B4F2-A9CF79AFEA50}" destId="{BFC23E75-879E-4DA6-BAC8-92E97C925405}" srcOrd="6" destOrd="0" parTransId="{B294F18A-10B8-40CB-8D94-DD74D491F0C3}" sibTransId="{97B23BD2-488B-4249-8393-113624CCFD79}"/>
    <dgm:cxn modelId="{17306B18-1AC2-4E84-9C52-B9BDC726BBCC}" srcId="{FB895EE0-0F84-4957-AB66-F8ABA311E6F7}" destId="{9C1C6018-72DF-47B4-8699-73B33F20C44E}" srcOrd="3" destOrd="0" parTransId="{7B0FF208-14B5-49BE-8C34-D9FF2CDE9D82}" sibTransId="{347D9971-EC32-47B0-BDDE-C1DEA93D96EE}"/>
    <dgm:cxn modelId="{EA7B1EA9-8420-4392-A150-37C4888A3E9A}" type="presOf" srcId="{C4012735-835B-4EE4-A7F0-FF7358B011D0}" destId="{032C9B7C-E528-4976-8944-617400AA3AE9}" srcOrd="0" destOrd="3" presId="urn:microsoft.com/office/officeart/2005/8/layout/chevron2"/>
    <dgm:cxn modelId="{E5F120F8-EC3B-4532-BEA7-034C42DFADB1}" srcId="{FB895EE0-0F84-4957-AB66-F8ABA311E6F7}" destId="{5BD96FFB-8D29-41E5-81A4-E8C2D8AF9D22}" srcOrd="1" destOrd="0" parTransId="{7DDC2B3A-E063-467A-A437-BD6CD36E4320}" sibTransId="{383B5AC6-9EEC-4681-8598-036F4E3A46E7}"/>
    <dgm:cxn modelId="{3E4326AB-27AC-4AF4-831D-4B63879AD483}" srcId="{7DFA838F-14DD-4310-9AEB-8046A3DDDBB1}" destId="{FB895EE0-0F84-4957-AB66-F8ABA311E6F7}" srcOrd="1" destOrd="0" parTransId="{DBB70F77-8B11-4F1E-8917-69097D58BB1D}" sibTransId="{F2EF5D4A-1274-4B01-88E3-A82DFEE1C410}"/>
    <dgm:cxn modelId="{FBF9F059-5DDA-4DCA-B237-A67F4F4CF9B2}" type="presOf" srcId="{545CFD0A-C4A0-4F61-B900-4FEC1D858297}" destId="{A24EFA41-81B8-4662-807B-EE167CED20B9}" srcOrd="0" destOrd="0" presId="urn:microsoft.com/office/officeart/2005/8/layout/chevron2"/>
    <dgm:cxn modelId="{67BF583F-C481-4A84-9658-73C2F7B3CB8F}" type="presOf" srcId="{559E9DB9-E602-43AD-A597-FF5BACB907EB}" destId="{4CAD7F2E-FC59-4AD5-8E70-B12CE7F62DDD}" srcOrd="0" destOrd="0" presId="urn:microsoft.com/office/officeart/2005/8/layout/chevron2"/>
    <dgm:cxn modelId="{5D712676-9DE1-421A-8AA6-A2C3954F10AC}" type="presParOf" srcId="{7802701F-E93E-4075-911D-1DB825D517D7}" destId="{AC3F2003-D4AA-4E34-8B24-7672514E2021}" srcOrd="0" destOrd="0" presId="urn:microsoft.com/office/officeart/2005/8/layout/chevron2"/>
    <dgm:cxn modelId="{7F48F158-3ECF-46A3-B31C-1C1E1DDE4544}" type="presParOf" srcId="{AC3F2003-D4AA-4E34-8B24-7672514E2021}" destId="{A24EFA41-81B8-4662-807B-EE167CED20B9}" srcOrd="0" destOrd="0" presId="urn:microsoft.com/office/officeart/2005/8/layout/chevron2"/>
    <dgm:cxn modelId="{6E961944-5FFC-4B8B-90E5-8962035B54C5}" type="presParOf" srcId="{AC3F2003-D4AA-4E34-8B24-7672514E2021}" destId="{4CAD7F2E-FC59-4AD5-8E70-B12CE7F62DDD}" srcOrd="1" destOrd="0" presId="urn:microsoft.com/office/officeart/2005/8/layout/chevron2"/>
    <dgm:cxn modelId="{2218DD88-586B-435E-A2DE-508146795B7E}" type="presParOf" srcId="{7802701F-E93E-4075-911D-1DB825D517D7}" destId="{B4AAF4A4-9957-4926-AE8E-DAF78B7538B8}" srcOrd="1" destOrd="0" presId="urn:microsoft.com/office/officeart/2005/8/layout/chevron2"/>
    <dgm:cxn modelId="{7B971BEC-7A16-4743-9EFF-D9B7175518D1}" type="presParOf" srcId="{7802701F-E93E-4075-911D-1DB825D517D7}" destId="{BBD19173-F45D-490E-ABF5-84325FAB2DA2}" srcOrd="2" destOrd="0" presId="urn:microsoft.com/office/officeart/2005/8/layout/chevron2"/>
    <dgm:cxn modelId="{90BEC6F5-9093-41C1-B5C3-C2DC727CCC49}" type="presParOf" srcId="{BBD19173-F45D-490E-ABF5-84325FAB2DA2}" destId="{A74D8434-0BB8-4D1A-B105-48D5E0190EB8}" srcOrd="0" destOrd="0" presId="urn:microsoft.com/office/officeart/2005/8/layout/chevron2"/>
    <dgm:cxn modelId="{BBABE9C3-5B38-4A9F-945C-930677C1E1F1}" type="presParOf" srcId="{BBD19173-F45D-490E-ABF5-84325FAB2DA2}" destId="{FBE0371E-3081-4ACE-9AD5-F87832608501}" srcOrd="1" destOrd="0" presId="urn:microsoft.com/office/officeart/2005/8/layout/chevron2"/>
    <dgm:cxn modelId="{1F27E3B1-602D-4005-AD88-AED7EF84FF52}" type="presParOf" srcId="{7802701F-E93E-4075-911D-1DB825D517D7}" destId="{BC9D7319-8D16-42B0-A0DC-DB74281F4E22}" srcOrd="3" destOrd="0" presId="urn:microsoft.com/office/officeart/2005/8/layout/chevron2"/>
    <dgm:cxn modelId="{D44FA821-4A13-4665-B8C5-358F512C98D0}" type="presParOf" srcId="{7802701F-E93E-4075-911D-1DB825D517D7}" destId="{92D1FD70-4EF6-43E3-89FD-629CEC5B2FDA}" srcOrd="4" destOrd="0" presId="urn:microsoft.com/office/officeart/2005/8/layout/chevron2"/>
    <dgm:cxn modelId="{1F5B8E55-BFF8-46CF-B2EE-0C09AE23C8C0}" type="presParOf" srcId="{92D1FD70-4EF6-43E3-89FD-629CEC5B2FDA}" destId="{BF6ED6B8-6A05-4671-BA33-47BC4A251206}" srcOrd="0" destOrd="0" presId="urn:microsoft.com/office/officeart/2005/8/layout/chevron2"/>
    <dgm:cxn modelId="{EDB55347-F065-4090-8434-5ECBA53D1130}" type="presParOf" srcId="{92D1FD70-4EF6-43E3-89FD-629CEC5B2FDA}" destId="{032C9B7C-E528-4976-8944-617400AA3AE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A1EB6E-4221-4EB9-8C32-DB449BC5C5D3}" type="doc">
      <dgm:prSet loTypeId="urn:microsoft.com/office/officeart/2005/8/layout/bProcess2" loCatId="process" qsTypeId="urn:microsoft.com/office/officeart/2005/8/quickstyle/3d3" qsCatId="3D" csTypeId="urn:microsoft.com/office/officeart/2005/8/colors/colorful5" csCatId="colorful" phldr="1"/>
      <dgm:spPr/>
      <dgm:t>
        <a:bodyPr/>
        <a:lstStyle/>
        <a:p>
          <a:endParaRPr lang="ru-RU"/>
        </a:p>
      </dgm:t>
    </dgm:pt>
    <dgm:pt modelId="{D67E93A1-D846-4C39-84AA-0C44103E10FF}">
      <dgm:prSet phldrT="[Текст]" custT="1"/>
      <dgm:spPr/>
      <dgm:t>
        <a:bodyPr/>
        <a:lstStyle/>
        <a:p>
          <a:r>
            <a:rPr lang="ru-RU" sz="1600" b="1"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Коротаева</a:t>
          </a:r>
          <a:r>
            <a:rPr lang="ru-RU" sz="1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С.А.</a:t>
          </a:r>
          <a:endParaRPr lang="ru-RU"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DFE9D826-1C65-4E1B-91F5-94EC81323C88}" type="parTrans" cxnId="{C0E43EA2-8857-42A0-A043-B4D2C6737CEC}">
      <dgm:prSet/>
      <dgm:spPr/>
      <dgm:t>
        <a:bodyPr/>
        <a:lstStyle/>
        <a:p>
          <a:endParaRPr lang="ru-RU"/>
        </a:p>
      </dgm:t>
    </dgm:pt>
    <dgm:pt modelId="{585D8442-EEE8-4D03-8ED3-7C31ACFBC219}" type="sibTrans" cxnId="{C0E43EA2-8857-42A0-A043-B4D2C6737CEC}">
      <dgm:prSet/>
      <dgm:spPr/>
      <dgm:t>
        <a:bodyPr/>
        <a:lstStyle/>
        <a:p>
          <a:endParaRPr lang="ru-RU"/>
        </a:p>
      </dgm:t>
    </dgm:pt>
    <dgm:pt modelId="{A8E816B3-BB26-4E2D-9BB5-DDB2093FE605}">
      <dgm:prSet phldrT="[Текст]" custT="1"/>
      <dgm:spPr/>
      <dgm:t>
        <a:bodyPr/>
        <a:lstStyle/>
        <a:p>
          <a:endParaRPr lang="ru-RU" sz="1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Боровик Т.А.</a:t>
          </a:r>
          <a:endPar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96707DF8-116B-40C1-9002-6217EE393C3B}" type="parTrans" cxnId="{2DFF5D86-3AD6-4C2B-A0EA-B22085629306}">
      <dgm:prSet/>
      <dgm:spPr/>
      <dgm:t>
        <a:bodyPr/>
        <a:lstStyle/>
        <a:p>
          <a:endParaRPr lang="ru-RU"/>
        </a:p>
      </dgm:t>
    </dgm:pt>
    <dgm:pt modelId="{1DBB9CA8-63DE-46B1-B768-31AFA7E574D7}" type="sibTrans" cxnId="{2DFF5D86-3AD6-4C2B-A0EA-B22085629306}">
      <dgm:prSet/>
      <dgm:spPr/>
      <dgm:t>
        <a:bodyPr/>
        <a:lstStyle/>
        <a:p>
          <a:endParaRPr lang="ru-RU"/>
        </a:p>
      </dgm:t>
    </dgm:pt>
    <dgm:pt modelId="{254F0821-FCAB-450C-845C-9FDDB412D450}">
      <dgm:prSet phldrT="[Текст]" custT="1"/>
      <dgm:spPr/>
      <dgm:t>
        <a:bodyPr/>
        <a:lstStyle/>
        <a:p>
          <a:r>
            <a:rPr lang="ru-RU" sz="1600" b="1"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Тютюнникова</a:t>
          </a:r>
          <a:r>
            <a:rPr lang="ru-RU" sz="1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p>
        <a:p>
          <a:r>
            <a:rPr lang="ru-RU" sz="1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Т.Э.</a:t>
          </a:r>
          <a:endParaRPr lang="ru-RU"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1B3013A1-1CD6-4E7B-9117-C5292C2E2459}" type="parTrans" cxnId="{7437F9CE-E8FE-4FF0-B0B2-F163F01B2E58}">
      <dgm:prSet/>
      <dgm:spPr/>
      <dgm:t>
        <a:bodyPr/>
        <a:lstStyle/>
        <a:p>
          <a:endParaRPr lang="ru-RU"/>
        </a:p>
      </dgm:t>
    </dgm:pt>
    <dgm:pt modelId="{D1D677B4-468B-4CFC-8604-DAA5759F2F2E}" type="sibTrans" cxnId="{7437F9CE-E8FE-4FF0-B0B2-F163F01B2E58}">
      <dgm:prSet/>
      <dgm:spPr/>
      <dgm:t>
        <a:bodyPr/>
        <a:lstStyle/>
        <a:p>
          <a:endParaRPr lang="ru-RU"/>
        </a:p>
      </dgm:t>
    </dgm:pt>
    <dgm:pt modelId="{CF9ED10F-973B-402B-8821-508657219C80}">
      <dgm:prSet phldrT="[Текст]" custT="1"/>
      <dgm:spPr/>
      <dgm:t>
        <a:bodyPr/>
        <a:lstStyle/>
        <a:p>
          <a:r>
            <a:rPr lang="ru-RU" sz="1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Буренина А.И.</a:t>
          </a:r>
          <a:endParaRPr lang="ru-RU"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95854771-C260-47CD-88A0-553FD40F07DF}" type="parTrans" cxnId="{EB2A4079-55A8-4DBB-A444-B0FFAD674699}">
      <dgm:prSet/>
      <dgm:spPr/>
      <dgm:t>
        <a:bodyPr/>
        <a:lstStyle/>
        <a:p>
          <a:endParaRPr lang="ru-RU"/>
        </a:p>
      </dgm:t>
    </dgm:pt>
    <dgm:pt modelId="{E3142DBD-8505-4B0D-8022-D21526273D63}" type="sibTrans" cxnId="{EB2A4079-55A8-4DBB-A444-B0FFAD674699}">
      <dgm:prSet/>
      <dgm:spPr/>
      <dgm:t>
        <a:bodyPr/>
        <a:lstStyle/>
        <a:p>
          <a:endParaRPr lang="ru-RU"/>
        </a:p>
      </dgm:t>
    </dgm:pt>
    <dgm:pt modelId="{F55C5F10-6D98-4B10-836C-17CA140053D1}">
      <dgm:prSet phldrT="[Текст]" custT="1"/>
      <dgm:spPr/>
      <dgm:t>
        <a:bodyPr/>
        <a:lstStyle/>
        <a:p>
          <a:r>
            <a:rPr lang="ru-RU" sz="1400" b="1"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Каплунова</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И.М.</a:t>
          </a:r>
          <a:endPar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212922ED-B7DE-4921-8FC9-89EE86D5EA09}" type="parTrans" cxnId="{D2053347-326A-4641-887F-D76D05FDBD25}">
      <dgm:prSet/>
      <dgm:spPr/>
      <dgm:t>
        <a:bodyPr/>
        <a:lstStyle/>
        <a:p>
          <a:endParaRPr lang="ru-RU"/>
        </a:p>
      </dgm:t>
    </dgm:pt>
    <dgm:pt modelId="{00826954-5AA1-4958-862B-7D04EC10205F}" type="sibTrans" cxnId="{D2053347-326A-4641-887F-D76D05FDBD25}">
      <dgm:prSet/>
      <dgm:spPr/>
      <dgm:t>
        <a:bodyPr/>
        <a:lstStyle/>
        <a:p>
          <a:endParaRPr lang="ru-RU"/>
        </a:p>
      </dgm:t>
    </dgm:pt>
    <dgm:pt modelId="{39466393-AF7F-4D5C-A793-FD09617169FF}">
      <dgm:prSet phldrT="[Текст]" custT="1"/>
      <dgm:spPr/>
      <dgm:t>
        <a:bodyPr/>
        <a:lstStyle/>
        <a:p>
          <a:pPr algn="ctr"/>
          <a:r>
            <a:rPr lang="ru-RU" sz="1200" b="1"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Новоскольцева</a:t>
          </a:r>
          <a:r>
            <a:rPr lang="ru-RU" sz="12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И.А.</a:t>
          </a:r>
          <a:endParaRPr lang="ru-RU" sz="12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13D7BAEA-1756-4829-9ECA-8A1B16D3EB16}" type="sibTrans" cxnId="{21B272A3-6634-4F61-9767-D54C00995BFD}">
      <dgm:prSet/>
      <dgm:spPr/>
      <dgm:t>
        <a:bodyPr/>
        <a:lstStyle/>
        <a:p>
          <a:endParaRPr lang="ru-RU"/>
        </a:p>
      </dgm:t>
    </dgm:pt>
    <dgm:pt modelId="{4C87DE4C-8400-43DA-9D11-F0ED238E4C0D}" type="parTrans" cxnId="{21B272A3-6634-4F61-9767-D54C00995BFD}">
      <dgm:prSet/>
      <dgm:spPr/>
      <dgm:t>
        <a:bodyPr/>
        <a:lstStyle/>
        <a:p>
          <a:endParaRPr lang="ru-RU"/>
        </a:p>
      </dgm:t>
    </dgm:pt>
    <dgm:pt modelId="{1279E2C4-A0A0-435E-A64A-1902D4F303CD}">
      <dgm:prSet phldrT="[Текст]" custT="1"/>
      <dgm:spPr/>
      <dgm:t>
        <a:bodyPr/>
        <a:lstStyle/>
        <a:p>
          <a:r>
            <a:rPr lang="ru-RU" sz="1600" b="1"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Кацер</a:t>
          </a:r>
          <a:r>
            <a:rPr lang="ru-RU" sz="16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О.В.</a:t>
          </a:r>
          <a:endParaRPr lang="ru-RU" sz="16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70BD56CA-E7AB-4CFD-91F2-ABE07D37ADDD}" type="sibTrans" cxnId="{A3236C66-0D5F-4C79-B237-F25DF5155EFF}">
      <dgm:prSet/>
      <dgm:spPr/>
      <dgm:t>
        <a:bodyPr/>
        <a:lstStyle/>
        <a:p>
          <a:endParaRPr lang="ru-RU"/>
        </a:p>
      </dgm:t>
    </dgm:pt>
    <dgm:pt modelId="{85BD3E6B-D7E6-40FA-9845-99FB38D2E4BA}" type="parTrans" cxnId="{A3236C66-0D5F-4C79-B237-F25DF5155EFF}">
      <dgm:prSet/>
      <dgm:spPr/>
      <dgm:t>
        <a:bodyPr/>
        <a:lstStyle/>
        <a:p>
          <a:endParaRPr lang="ru-RU"/>
        </a:p>
      </dgm:t>
    </dgm:pt>
    <dgm:pt modelId="{85BBA282-E405-416A-8BE9-33807A77EE98}" type="pres">
      <dgm:prSet presAssocID="{84A1EB6E-4221-4EB9-8C32-DB449BC5C5D3}" presName="diagram" presStyleCnt="0">
        <dgm:presLayoutVars>
          <dgm:dir/>
          <dgm:resizeHandles/>
        </dgm:presLayoutVars>
      </dgm:prSet>
      <dgm:spPr/>
      <dgm:t>
        <a:bodyPr/>
        <a:lstStyle/>
        <a:p>
          <a:endParaRPr lang="ru-RU"/>
        </a:p>
      </dgm:t>
    </dgm:pt>
    <dgm:pt modelId="{856BB818-8464-4221-8D3B-3DBB2A045CD9}" type="pres">
      <dgm:prSet presAssocID="{1279E2C4-A0A0-435E-A64A-1902D4F303CD}" presName="firstNode" presStyleLbl="node1" presStyleIdx="0" presStyleCnt="7" custLinFactNeighborX="-301" custLinFactNeighborY="-5726">
        <dgm:presLayoutVars>
          <dgm:bulletEnabled val="1"/>
        </dgm:presLayoutVars>
      </dgm:prSet>
      <dgm:spPr/>
      <dgm:t>
        <a:bodyPr/>
        <a:lstStyle/>
        <a:p>
          <a:endParaRPr lang="ru-RU"/>
        </a:p>
      </dgm:t>
    </dgm:pt>
    <dgm:pt modelId="{4A3CB10C-5096-4E19-94E0-7CED1073C769}" type="pres">
      <dgm:prSet presAssocID="{70BD56CA-E7AB-4CFD-91F2-ABE07D37ADDD}" presName="sibTrans" presStyleLbl="sibTrans2D1" presStyleIdx="0" presStyleCnt="6"/>
      <dgm:spPr/>
      <dgm:t>
        <a:bodyPr/>
        <a:lstStyle/>
        <a:p>
          <a:endParaRPr lang="ru-RU"/>
        </a:p>
      </dgm:t>
    </dgm:pt>
    <dgm:pt modelId="{8C081E9D-402A-49D6-80F1-84B6C4F65F7A}" type="pres">
      <dgm:prSet presAssocID="{D67E93A1-D846-4C39-84AA-0C44103E10FF}" presName="middleNode" presStyleCnt="0"/>
      <dgm:spPr/>
      <dgm:t>
        <a:bodyPr/>
        <a:lstStyle/>
        <a:p>
          <a:endParaRPr lang="ru-RU"/>
        </a:p>
      </dgm:t>
    </dgm:pt>
    <dgm:pt modelId="{B50B9DF6-8456-485F-A1CF-2A07F5DFF728}" type="pres">
      <dgm:prSet presAssocID="{D67E93A1-D846-4C39-84AA-0C44103E10FF}" presName="padding" presStyleLbl="node1" presStyleIdx="0" presStyleCnt="7"/>
      <dgm:spPr/>
      <dgm:t>
        <a:bodyPr/>
        <a:lstStyle/>
        <a:p>
          <a:endParaRPr lang="ru-RU"/>
        </a:p>
      </dgm:t>
    </dgm:pt>
    <dgm:pt modelId="{A79B0A53-E598-4957-97B2-16DEA44E957B}" type="pres">
      <dgm:prSet presAssocID="{D67E93A1-D846-4C39-84AA-0C44103E10FF}" presName="shape" presStyleLbl="node1" presStyleIdx="1" presStyleCnt="7" custScaleX="167797" custScaleY="143800">
        <dgm:presLayoutVars>
          <dgm:bulletEnabled val="1"/>
        </dgm:presLayoutVars>
      </dgm:prSet>
      <dgm:spPr/>
      <dgm:t>
        <a:bodyPr/>
        <a:lstStyle/>
        <a:p>
          <a:endParaRPr lang="ru-RU"/>
        </a:p>
      </dgm:t>
    </dgm:pt>
    <dgm:pt modelId="{7D14468F-8D18-4300-9256-A829ED847F26}" type="pres">
      <dgm:prSet presAssocID="{585D8442-EEE8-4D03-8ED3-7C31ACFBC219}" presName="sibTrans" presStyleLbl="sibTrans2D1" presStyleIdx="1" presStyleCnt="6"/>
      <dgm:spPr/>
      <dgm:t>
        <a:bodyPr/>
        <a:lstStyle/>
        <a:p>
          <a:endParaRPr lang="ru-RU"/>
        </a:p>
      </dgm:t>
    </dgm:pt>
    <dgm:pt modelId="{58F216DE-C953-4BC2-9C79-BFF38468BC75}" type="pres">
      <dgm:prSet presAssocID="{A8E816B3-BB26-4E2D-9BB5-DDB2093FE605}" presName="middleNode" presStyleCnt="0"/>
      <dgm:spPr/>
      <dgm:t>
        <a:bodyPr/>
        <a:lstStyle/>
        <a:p>
          <a:endParaRPr lang="ru-RU"/>
        </a:p>
      </dgm:t>
    </dgm:pt>
    <dgm:pt modelId="{B077DED3-E4CD-4B59-81C2-7CFE5E291C46}" type="pres">
      <dgm:prSet presAssocID="{A8E816B3-BB26-4E2D-9BB5-DDB2093FE605}" presName="padding" presStyleLbl="node1" presStyleIdx="1" presStyleCnt="7"/>
      <dgm:spPr/>
      <dgm:t>
        <a:bodyPr/>
        <a:lstStyle/>
        <a:p>
          <a:endParaRPr lang="ru-RU"/>
        </a:p>
      </dgm:t>
    </dgm:pt>
    <dgm:pt modelId="{CFEB6063-047A-42F0-A610-A95CDF1579AF}" type="pres">
      <dgm:prSet presAssocID="{A8E816B3-BB26-4E2D-9BB5-DDB2093FE605}" presName="shape" presStyleLbl="node1" presStyleIdx="2" presStyleCnt="7" custScaleX="167797" custScaleY="144265">
        <dgm:presLayoutVars>
          <dgm:bulletEnabled val="1"/>
        </dgm:presLayoutVars>
      </dgm:prSet>
      <dgm:spPr/>
      <dgm:t>
        <a:bodyPr/>
        <a:lstStyle/>
        <a:p>
          <a:endParaRPr lang="ru-RU"/>
        </a:p>
      </dgm:t>
    </dgm:pt>
    <dgm:pt modelId="{DC6F8335-B39A-44D2-9BCD-0CF9F6C051EB}" type="pres">
      <dgm:prSet presAssocID="{1DBB9CA8-63DE-46B1-B768-31AFA7E574D7}" presName="sibTrans" presStyleLbl="sibTrans2D1" presStyleIdx="2" presStyleCnt="6"/>
      <dgm:spPr/>
      <dgm:t>
        <a:bodyPr/>
        <a:lstStyle/>
        <a:p>
          <a:endParaRPr lang="ru-RU"/>
        </a:p>
      </dgm:t>
    </dgm:pt>
    <dgm:pt modelId="{48061B88-D878-4E60-8926-188A5D0254C2}" type="pres">
      <dgm:prSet presAssocID="{254F0821-FCAB-450C-845C-9FDDB412D450}" presName="middleNode" presStyleCnt="0"/>
      <dgm:spPr/>
      <dgm:t>
        <a:bodyPr/>
        <a:lstStyle/>
        <a:p>
          <a:endParaRPr lang="ru-RU"/>
        </a:p>
      </dgm:t>
    </dgm:pt>
    <dgm:pt modelId="{DDDEACB5-5BD7-477D-B5CF-BAF411C102AE}" type="pres">
      <dgm:prSet presAssocID="{254F0821-FCAB-450C-845C-9FDDB412D450}" presName="padding" presStyleLbl="node1" presStyleIdx="2" presStyleCnt="7"/>
      <dgm:spPr/>
      <dgm:t>
        <a:bodyPr/>
        <a:lstStyle/>
        <a:p>
          <a:endParaRPr lang="ru-RU"/>
        </a:p>
      </dgm:t>
    </dgm:pt>
    <dgm:pt modelId="{6B9E25E4-C6F5-4FAB-9D07-0D7AD8BB5871}" type="pres">
      <dgm:prSet presAssocID="{254F0821-FCAB-450C-845C-9FDDB412D450}" presName="shape" presStyleLbl="node1" presStyleIdx="3" presStyleCnt="7" custScaleX="188058" custScaleY="162537">
        <dgm:presLayoutVars>
          <dgm:bulletEnabled val="1"/>
        </dgm:presLayoutVars>
      </dgm:prSet>
      <dgm:spPr/>
      <dgm:t>
        <a:bodyPr/>
        <a:lstStyle/>
        <a:p>
          <a:endParaRPr lang="ru-RU"/>
        </a:p>
      </dgm:t>
    </dgm:pt>
    <dgm:pt modelId="{6B5C9CAE-E999-47A4-85AB-EC61E37864A5}" type="pres">
      <dgm:prSet presAssocID="{D1D677B4-468B-4CFC-8604-DAA5759F2F2E}" presName="sibTrans" presStyleLbl="sibTrans2D1" presStyleIdx="3" presStyleCnt="6"/>
      <dgm:spPr/>
      <dgm:t>
        <a:bodyPr/>
        <a:lstStyle/>
        <a:p>
          <a:endParaRPr lang="ru-RU"/>
        </a:p>
      </dgm:t>
    </dgm:pt>
    <dgm:pt modelId="{66B66481-F9A8-4780-979A-601455AD900D}" type="pres">
      <dgm:prSet presAssocID="{CF9ED10F-973B-402B-8821-508657219C80}" presName="middleNode" presStyleCnt="0"/>
      <dgm:spPr/>
      <dgm:t>
        <a:bodyPr/>
        <a:lstStyle/>
        <a:p>
          <a:endParaRPr lang="ru-RU"/>
        </a:p>
      </dgm:t>
    </dgm:pt>
    <dgm:pt modelId="{44289A8B-9293-4223-9EA0-B5CE2F30A9EB}" type="pres">
      <dgm:prSet presAssocID="{CF9ED10F-973B-402B-8821-508657219C80}" presName="padding" presStyleLbl="node1" presStyleIdx="3" presStyleCnt="7"/>
      <dgm:spPr/>
      <dgm:t>
        <a:bodyPr/>
        <a:lstStyle/>
        <a:p>
          <a:endParaRPr lang="ru-RU"/>
        </a:p>
      </dgm:t>
    </dgm:pt>
    <dgm:pt modelId="{1D79E26F-5BB3-4AE8-8A19-526C82AAC77D}" type="pres">
      <dgm:prSet presAssocID="{CF9ED10F-973B-402B-8821-508657219C80}" presName="shape" presStyleLbl="node1" presStyleIdx="4" presStyleCnt="7" custScaleX="167043" custScaleY="155916">
        <dgm:presLayoutVars>
          <dgm:bulletEnabled val="1"/>
        </dgm:presLayoutVars>
      </dgm:prSet>
      <dgm:spPr/>
      <dgm:t>
        <a:bodyPr/>
        <a:lstStyle/>
        <a:p>
          <a:endParaRPr lang="ru-RU"/>
        </a:p>
      </dgm:t>
    </dgm:pt>
    <dgm:pt modelId="{A6AE51BE-7A10-4416-B3F2-9AAC25AFBF67}" type="pres">
      <dgm:prSet presAssocID="{E3142DBD-8505-4B0D-8022-D21526273D63}" presName="sibTrans" presStyleLbl="sibTrans2D1" presStyleIdx="4" presStyleCnt="6"/>
      <dgm:spPr/>
      <dgm:t>
        <a:bodyPr/>
        <a:lstStyle/>
        <a:p>
          <a:endParaRPr lang="ru-RU"/>
        </a:p>
      </dgm:t>
    </dgm:pt>
    <dgm:pt modelId="{E560F13E-25D0-4BB7-93D1-F6D680270FC0}" type="pres">
      <dgm:prSet presAssocID="{F55C5F10-6D98-4B10-836C-17CA140053D1}" presName="middleNode" presStyleCnt="0"/>
      <dgm:spPr/>
      <dgm:t>
        <a:bodyPr/>
        <a:lstStyle/>
        <a:p>
          <a:endParaRPr lang="ru-RU"/>
        </a:p>
      </dgm:t>
    </dgm:pt>
    <dgm:pt modelId="{521EBFCB-9AB5-4889-A4D6-F2526E9E4179}" type="pres">
      <dgm:prSet presAssocID="{F55C5F10-6D98-4B10-836C-17CA140053D1}" presName="padding" presStyleLbl="node1" presStyleIdx="4" presStyleCnt="7"/>
      <dgm:spPr/>
      <dgm:t>
        <a:bodyPr/>
        <a:lstStyle/>
        <a:p>
          <a:endParaRPr lang="ru-RU"/>
        </a:p>
      </dgm:t>
    </dgm:pt>
    <dgm:pt modelId="{091C023F-5F41-425E-A143-7C35B9B7988E}" type="pres">
      <dgm:prSet presAssocID="{F55C5F10-6D98-4B10-836C-17CA140053D1}" presName="shape" presStyleLbl="node1" presStyleIdx="5" presStyleCnt="7" custScaleX="172828" custScaleY="143538">
        <dgm:presLayoutVars>
          <dgm:bulletEnabled val="1"/>
        </dgm:presLayoutVars>
      </dgm:prSet>
      <dgm:spPr/>
      <dgm:t>
        <a:bodyPr/>
        <a:lstStyle/>
        <a:p>
          <a:endParaRPr lang="ru-RU"/>
        </a:p>
      </dgm:t>
    </dgm:pt>
    <dgm:pt modelId="{89DB641A-DE20-4293-8D27-9852EE0617FC}" type="pres">
      <dgm:prSet presAssocID="{00826954-5AA1-4958-862B-7D04EC10205F}" presName="sibTrans" presStyleLbl="sibTrans2D1" presStyleIdx="5" presStyleCnt="6"/>
      <dgm:spPr/>
      <dgm:t>
        <a:bodyPr/>
        <a:lstStyle/>
        <a:p>
          <a:endParaRPr lang="ru-RU"/>
        </a:p>
      </dgm:t>
    </dgm:pt>
    <dgm:pt modelId="{FD695AB9-12B2-4BE7-8D1C-AC255C412628}" type="pres">
      <dgm:prSet presAssocID="{39466393-AF7F-4D5C-A793-FD09617169FF}" presName="lastNode" presStyleLbl="node1" presStyleIdx="6" presStyleCnt="7">
        <dgm:presLayoutVars>
          <dgm:bulletEnabled val="1"/>
        </dgm:presLayoutVars>
      </dgm:prSet>
      <dgm:spPr/>
      <dgm:t>
        <a:bodyPr/>
        <a:lstStyle/>
        <a:p>
          <a:endParaRPr lang="ru-RU"/>
        </a:p>
      </dgm:t>
    </dgm:pt>
  </dgm:ptLst>
  <dgm:cxnLst>
    <dgm:cxn modelId="{34DD9BFE-0B2C-4592-8AA2-EE01687BBB37}" type="presOf" srcId="{1DBB9CA8-63DE-46B1-B768-31AFA7E574D7}" destId="{DC6F8335-B39A-44D2-9BCD-0CF9F6C051EB}" srcOrd="0" destOrd="0" presId="urn:microsoft.com/office/officeart/2005/8/layout/bProcess2"/>
    <dgm:cxn modelId="{222FEDAA-6F1B-4548-9997-942E350EC435}" type="presOf" srcId="{585D8442-EEE8-4D03-8ED3-7C31ACFBC219}" destId="{7D14468F-8D18-4300-9256-A829ED847F26}" srcOrd="0" destOrd="0" presId="urn:microsoft.com/office/officeart/2005/8/layout/bProcess2"/>
    <dgm:cxn modelId="{3BA2B94C-195B-4E9E-935B-2C133508120D}" type="presOf" srcId="{E3142DBD-8505-4B0D-8022-D21526273D63}" destId="{A6AE51BE-7A10-4416-B3F2-9AAC25AFBF67}" srcOrd="0" destOrd="0" presId="urn:microsoft.com/office/officeart/2005/8/layout/bProcess2"/>
    <dgm:cxn modelId="{2DFF5D86-3AD6-4C2B-A0EA-B22085629306}" srcId="{84A1EB6E-4221-4EB9-8C32-DB449BC5C5D3}" destId="{A8E816B3-BB26-4E2D-9BB5-DDB2093FE605}" srcOrd="2" destOrd="0" parTransId="{96707DF8-116B-40C1-9002-6217EE393C3B}" sibTransId="{1DBB9CA8-63DE-46B1-B768-31AFA7E574D7}"/>
    <dgm:cxn modelId="{798BD9D4-CF2D-4F9E-83E8-B9E310703F2B}" type="presOf" srcId="{D67E93A1-D846-4C39-84AA-0C44103E10FF}" destId="{A79B0A53-E598-4957-97B2-16DEA44E957B}" srcOrd="0" destOrd="0" presId="urn:microsoft.com/office/officeart/2005/8/layout/bProcess2"/>
    <dgm:cxn modelId="{A3236C66-0D5F-4C79-B237-F25DF5155EFF}" srcId="{84A1EB6E-4221-4EB9-8C32-DB449BC5C5D3}" destId="{1279E2C4-A0A0-435E-A64A-1902D4F303CD}" srcOrd="0" destOrd="0" parTransId="{85BD3E6B-D7E6-40FA-9845-99FB38D2E4BA}" sibTransId="{70BD56CA-E7AB-4CFD-91F2-ABE07D37ADDD}"/>
    <dgm:cxn modelId="{ABEA914F-2A8B-43EC-9660-B8F98F370D12}" type="presOf" srcId="{39466393-AF7F-4D5C-A793-FD09617169FF}" destId="{FD695AB9-12B2-4BE7-8D1C-AC255C412628}" srcOrd="0" destOrd="0" presId="urn:microsoft.com/office/officeart/2005/8/layout/bProcess2"/>
    <dgm:cxn modelId="{9BF53080-36C5-4E5A-A917-4EF629875DC3}" type="presOf" srcId="{D1D677B4-468B-4CFC-8604-DAA5759F2F2E}" destId="{6B5C9CAE-E999-47A4-85AB-EC61E37864A5}" srcOrd="0" destOrd="0" presId="urn:microsoft.com/office/officeart/2005/8/layout/bProcess2"/>
    <dgm:cxn modelId="{C0E43EA2-8857-42A0-A043-B4D2C6737CEC}" srcId="{84A1EB6E-4221-4EB9-8C32-DB449BC5C5D3}" destId="{D67E93A1-D846-4C39-84AA-0C44103E10FF}" srcOrd="1" destOrd="0" parTransId="{DFE9D826-1C65-4E1B-91F5-94EC81323C88}" sibTransId="{585D8442-EEE8-4D03-8ED3-7C31ACFBC219}"/>
    <dgm:cxn modelId="{7437F9CE-E8FE-4FF0-B0B2-F163F01B2E58}" srcId="{84A1EB6E-4221-4EB9-8C32-DB449BC5C5D3}" destId="{254F0821-FCAB-450C-845C-9FDDB412D450}" srcOrd="3" destOrd="0" parTransId="{1B3013A1-1CD6-4E7B-9117-C5292C2E2459}" sibTransId="{D1D677B4-468B-4CFC-8604-DAA5759F2F2E}"/>
    <dgm:cxn modelId="{6702B6C2-A9F4-4835-AF9F-9CE53BED7D9D}" type="presOf" srcId="{1279E2C4-A0A0-435E-A64A-1902D4F303CD}" destId="{856BB818-8464-4221-8D3B-3DBB2A045CD9}" srcOrd="0" destOrd="0" presId="urn:microsoft.com/office/officeart/2005/8/layout/bProcess2"/>
    <dgm:cxn modelId="{026B0EC4-FD7A-4F8B-9AA1-15D7C49F2F12}" type="presOf" srcId="{00826954-5AA1-4958-862B-7D04EC10205F}" destId="{89DB641A-DE20-4293-8D27-9852EE0617FC}" srcOrd="0" destOrd="0" presId="urn:microsoft.com/office/officeart/2005/8/layout/bProcess2"/>
    <dgm:cxn modelId="{1B2835D0-B497-4AAF-9972-B9264FBDF08E}" type="presOf" srcId="{84A1EB6E-4221-4EB9-8C32-DB449BC5C5D3}" destId="{85BBA282-E405-416A-8BE9-33807A77EE98}" srcOrd="0" destOrd="0" presId="urn:microsoft.com/office/officeart/2005/8/layout/bProcess2"/>
    <dgm:cxn modelId="{CB6B7B7F-C474-4BE0-811D-C860352252D0}" type="presOf" srcId="{70BD56CA-E7AB-4CFD-91F2-ABE07D37ADDD}" destId="{4A3CB10C-5096-4E19-94E0-7CED1073C769}" srcOrd="0" destOrd="0" presId="urn:microsoft.com/office/officeart/2005/8/layout/bProcess2"/>
    <dgm:cxn modelId="{C28F4267-530C-4B72-8A78-7995FBDC4FDC}" type="presOf" srcId="{F55C5F10-6D98-4B10-836C-17CA140053D1}" destId="{091C023F-5F41-425E-A143-7C35B9B7988E}" srcOrd="0" destOrd="0" presId="urn:microsoft.com/office/officeart/2005/8/layout/bProcess2"/>
    <dgm:cxn modelId="{21B272A3-6634-4F61-9767-D54C00995BFD}" srcId="{84A1EB6E-4221-4EB9-8C32-DB449BC5C5D3}" destId="{39466393-AF7F-4D5C-A793-FD09617169FF}" srcOrd="6" destOrd="0" parTransId="{4C87DE4C-8400-43DA-9D11-F0ED238E4C0D}" sibTransId="{13D7BAEA-1756-4829-9ECA-8A1B16D3EB16}"/>
    <dgm:cxn modelId="{B1C8D64F-13AC-406D-8B54-F2884A50FD8F}" type="presOf" srcId="{A8E816B3-BB26-4E2D-9BB5-DDB2093FE605}" destId="{CFEB6063-047A-42F0-A610-A95CDF1579AF}" srcOrd="0" destOrd="0" presId="urn:microsoft.com/office/officeart/2005/8/layout/bProcess2"/>
    <dgm:cxn modelId="{EB2A4079-55A8-4DBB-A444-B0FFAD674699}" srcId="{84A1EB6E-4221-4EB9-8C32-DB449BC5C5D3}" destId="{CF9ED10F-973B-402B-8821-508657219C80}" srcOrd="4" destOrd="0" parTransId="{95854771-C260-47CD-88A0-553FD40F07DF}" sibTransId="{E3142DBD-8505-4B0D-8022-D21526273D63}"/>
    <dgm:cxn modelId="{D2053347-326A-4641-887F-D76D05FDBD25}" srcId="{84A1EB6E-4221-4EB9-8C32-DB449BC5C5D3}" destId="{F55C5F10-6D98-4B10-836C-17CA140053D1}" srcOrd="5" destOrd="0" parTransId="{212922ED-B7DE-4921-8FC9-89EE86D5EA09}" sibTransId="{00826954-5AA1-4958-862B-7D04EC10205F}"/>
    <dgm:cxn modelId="{D41A0285-72C2-4999-81C8-3B617A0BDE1E}" type="presOf" srcId="{CF9ED10F-973B-402B-8821-508657219C80}" destId="{1D79E26F-5BB3-4AE8-8A19-526C82AAC77D}" srcOrd="0" destOrd="0" presId="urn:microsoft.com/office/officeart/2005/8/layout/bProcess2"/>
    <dgm:cxn modelId="{516A2EDA-6A80-421D-BEAD-C102C4277F78}" type="presOf" srcId="{254F0821-FCAB-450C-845C-9FDDB412D450}" destId="{6B9E25E4-C6F5-4FAB-9D07-0D7AD8BB5871}" srcOrd="0" destOrd="0" presId="urn:microsoft.com/office/officeart/2005/8/layout/bProcess2"/>
    <dgm:cxn modelId="{B04057B2-910F-49EB-A499-FAEFA646C6EE}" type="presParOf" srcId="{85BBA282-E405-416A-8BE9-33807A77EE98}" destId="{856BB818-8464-4221-8D3B-3DBB2A045CD9}" srcOrd="0" destOrd="0" presId="urn:microsoft.com/office/officeart/2005/8/layout/bProcess2"/>
    <dgm:cxn modelId="{89F59EDD-4583-412D-990A-E02388F6ADCA}" type="presParOf" srcId="{85BBA282-E405-416A-8BE9-33807A77EE98}" destId="{4A3CB10C-5096-4E19-94E0-7CED1073C769}" srcOrd="1" destOrd="0" presId="urn:microsoft.com/office/officeart/2005/8/layout/bProcess2"/>
    <dgm:cxn modelId="{8A257C2C-19B8-47F9-A3C9-DA2289DCB1B3}" type="presParOf" srcId="{85BBA282-E405-416A-8BE9-33807A77EE98}" destId="{8C081E9D-402A-49D6-80F1-84B6C4F65F7A}" srcOrd="2" destOrd="0" presId="urn:microsoft.com/office/officeart/2005/8/layout/bProcess2"/>
    <dgm:cxn modelId="{CCC872B4-2EEC-4916-88C6-288C84C0E02F}" type="presParOf" srcId="{8C081E9D-402A-49D6-80F1-84B6C4F65F7A}" destId="{B50B9DF6-8456-485F-A1CF-2A07F5DFF728}" srcOrd="0" destOrd="0" presId="urn:microsoft.com/office/officeart/2005/8/layout/bProcess2"/>
    <dgm:cxn modelId="{75CFB75D-F750-4821-A8DA-53FE94E8AAB4}" type="presParOf" srcId="{8C081E9D-402A-49D6-80F1-84B6C4F65F7A}" destId="{A79B0A53-E598-4957-97B2-16DEA44E957B}" srcOrd="1" destOrd="0" presId="urn:microsoft.com/office/officeart/2005/8/layout/bProcess2"/>
    <dgm:cxn modelId="{5BFAACD4-744E-4389-8370-EE815DD47CDE}" type="presParOf" srcId="{85BBA282-E405-416A-8BE9-33807A77EE98}" destId="{7D14468F-8D18-4300-9256-A829ED847F26}" srcOrd="3" destOrd="0" presId="urn:microsoft.com/office/officeart/2005/8/layout/bProcess2"/>
    <dgm:cxn modelId="{03F8D20D-8599-4E63-9FB0-ACFE94DC6E00}" type="presParOf" srcId="{85BBA282-E405-416A-8BE9-33807A77EE98}" destId="{58F216DE-C953-4BC2-9C79-BFF38468BC75}" srcOrd="4" destOrd="0" presId="urn:microsoft.com/office/officeart/2005/8/layout/bProcess2"/>
    <dgm:cxn modelId="{1C972AC1-9155-49FA-A5B8-D66FAE0F3E10}" type="presParOf" srcId="{58F216DE-C953-4BC2-9C79-BFF38468BC75}" destId="{B077DED3-E4CD-4B59-81C2-7CFE5E291C46}" srcOrd="0" destOrd="0" presId="urn:microsoft.com/office/officeart/2005/8/layout/bProcess2"/>
    <dgm:cxn modelId="{A35BF8DF-C43E-4A0E-B595-52B32313A791}" type="presParOf" srcId="{58F216DE-C953-4BC2-9C79-BFF38468BC75}" destId="{CFEB6063-047A-42F0-A610-A95CDF1579AF}" srcOrd="1" destOrd="0" presId="urn:microsoft.com/office/officeart/2005/8/layout/bProcess2"/>
    <dgm:cxn modelId="{F2744478-9F28-47E1-A052-2345B1872779}" type="presParOf" srcId="{85BBA282-E405-416A-8BE9-33807A77EE98}" destId="{DC6F8335-B39A-44D2-9BCD-0CF9F6C051EB}" srcOrd="5" destOrd="0" presId="urn:microsoft.com/office/officeart/2005/8/layout/bProcess2"/>
    <dgm:cxn modelId="{D3084BE0-1958-4F16-B978-C14482AA0C4D}" type="presParOf" srcId="{85BBA282-E405-416A-8BE9-33807A77EE98}" destId="{48061B88-D878-4E60-8926-188A5D0254C2}" srcOrd="6" destOrd="0" presId="urn:microsoft.com/office/officeart/2005/8/layout/bProcess2"/>
    <dgm:cxn modelId="{4204E5AE-C1E2-4DDF-A98F-B2A5CED9072D}" type="presParOf" srcId="{48061B88-D878-4E60-8926-188A5D0254C2}" destId="{DDDEACB5-5BD7-477D-B5CF-BAF411C102AE}" srcOrd="0" destOrd="0" presId="urn:microsoft.com/office/officeart/2005/8/layout/bProcess2"/>
    <dgm:cxn modelId="{B65509D7-A812-4318-917A-9379A100A1C1}" type="presParOf" srcId="{48061B88-D878-4E60-8926-188A5D0254C2}" destId="{6B9E25E4-C6F5-4FAB-9D07-0D7AD8BB5871}" srcOrd="1" destOrd="0" presId="urn:microsoft.com/office/officeart/2005/8/layout/bProcess2"/>
    <dgm:cxn modelId="{475E9A6C-713D-44E9-9A89-22BB64EC1270}" type="presParOf" srcId="{85BBA282-E405-416A-8BE9-33807A77EE98}" destId="{6B5C9CAE-E999-47A4-85AB-EC61E37864A5}" srcOrd="7" destOrd="0" presId="urn:microsoft.com/office/officeart/2005/8/layout/bProcess2"/>
    <dgm:cxn modelId="{32B1C8A9-EB8B-4550-87EC-2508FE8F7343}" type="presParOf" srcId="{85BBA282-E405-416A-8BE9-33807A77EE98}" destId="{66B66481-F9A8-4780-979A-601455AD900D}" srcOrd="8" destOrd="0" presId="urn:microsoft.com/office/officeart/2005/8/layout/bProcess2"/>
    <dgm:cxn modelId="{10930FB3-6ED1-42A2-8978-1FF9440BDA43}" type="presParOf" srcId="{66B66481-F9A8-4780-979A-601455AD900D}" destId="{44289A8B-9293-4223-9EA0-B5CE2F30A9EB}" srcOrd="0" destOrd="0" presId="urn:microsoft.com/office/officeart/2005/8/layout/bProcess2"/>
    <dgm:cxn modelId="{DF4F2405-DA0F-4587-9871-8422539DBC60}" type="presParOf" srcId="{66B66481-F9A8-4780-979A-601455AD900D}" destId="{1D79E26F-5BB3-4AE8-8A19-526C82AAC77D}" srcOrd="1" destOrd="0" presId="urn:microsoft.com/office/officeart/2005/8/layout/bProcess2"/>
    <dgm:cxn modelId="{C55A994D-93C9-4B92-8E3C-5EDB1A05BDAF}" type="presParOf" srcId="{85BBA282-E405-416A-8BE9-33807A77EE98}" destId="{A6AE51BE-7A10-4416-B3F2-9AAC25AFBF67}" srcOrd="9" destOrd="0" presId="urn:microsoft.com/office/officeart/2005/8/layout/bProcess2"/>
    <dgm:cxn modelId="{9932560C-25B7-4265-BD26-37B17A425FF5}" type="presParOf" srcId="{85BBA282-E405-416A-8BE9-33807A77EE98}" destId="{E560F13E-25D0-4BB7-93D1-F6D680270FC0}" srcOrd="10" destOrd="0" presId="urn:microsoft.com/office/officeart/2005/8/layout/bProcess2"/>
    <dgm:cxn modelId="{CC45B903-C4D5-4AD4-A491-7F1760A9A353}" type="presParOf" srcId="{E560F13E-25D0-4BB7-93D1-F6D680270FC0}" destId="{521EBFCB-9AB5-4889-A4D6-F2526E9E4179}" srcOrd="0" destOrd="0" presId="urn:microsoft.com/office/officeart/2005/8/layout/bProcess2"/>
    <dgm:cxn modelId="{462052F8-39DF-4F51-9C93-067370B264F0}" type="presParOf" srcId="{E560F13E-25D0-4BB7-93D1-F6D680270FC0}" destId="{091C023F-5F41-425E-A143-7C35B9B7988E}" srcOrd="1" destOrd="0" presId="urn:microsoft.com/office/officeart/2005/8/layout/bProcess2"/>
    <dgm:cxn modelId="{000EE469-A0AE-4688-A8F7-5F530AFD6C13}" type="presParOf" srcId="{85BBA282-E405-416A-8BE9-33807A77EE98}" destId="{89DB641A-DE20-4293-8D27-9852EE0617FC}" srcOrd="11" destOrd="0" presId="urn:microsoft.com/office/officeart/2005/8/layout/bProcess2"/>
    <dgm:cxn modelId="{9398661E-2A76-4927-8000-5CDB72981AD6}" type="presParOf" srcId="{85BBA282-E405-416A-8BE9-33807A77EE98}" destId="{FD695AB9-12B2-4BE7-8D1C-AC255C412628}" srcOrd="12" destOrd="0" presId="urn:microsoft.com/office/officeart/2005/8/layout/b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663BF5-7B1D-4CF9-845F-F0235DB515C3}"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ru-RU"/>
        </a:p>
      </dgm:t>
    </dgm:pt>
    <dgm:pt modelId="{EF7B3897-79F4-4C32-B482-97142C4ACEAD}">
      <dgm:prSet custT="1"/>
      <dgm:spPr/>
      <dgm:t>
        <a:bodyPr/>
        <a:lstStyle/>
        <a:p>
          <a:r>
            <a:rPr lang="ru-RU" sz="1400" dirty="0" smtClean="0">
              <a:solidFill>
                <a:schemeClr val="tx1"/>
              </a:solidFill>
            </a:rPr>
            <a:t>дети  усваивают элементарные музыкальные знания, развивают музыкально-творческие способности, познают себя и окружающий мир игрового, радостного и естественного общения с музыкой;</a:t>
          </a:r>
          <a:endParaRPr lang="ru-RU" sz="1400" dirty="0">
            <a:solidFill>
              <a:schemeClr val="tx1"/>
            </a:solidFill>
          </a:endParaRPr>
        </a:p>
      </dgm:t>
    </dgm:pt>
    <dgm:pt modelId="{ED56C7C1-1AB8-4C2D-BD31-9B1668394AA2}" type="parTrans" cxnId="{8189D50E-92AB-4083-A665-6BF222330A64}">
      <dgm:prSet/>
      <dgm:spPr/>
      <dgm:t>
        <a:bodyPr/>
        <a:lstStyle/>
        <a:p>
          <a:endParaRPr lang="ru-RU" sz="1400"/>
        </a:p>
      </dgm:t>
    </dgm:pt>
    <dgm:pt modelId="{5D64627F-1B4A-4912-B540-6A2A543C8D63}" type="sibTrans" cxnId="{8189D50E-92AB-4083-A665-6BF222330A64}">
      <dgm:prSet/>
      <dgm:spPr/>
      <dgm:t>
        <a:bodyPr/>
        <a:lstStyle/>
        <a:p>
          <a:endParaRPr lang="ru-RU" sz="1400"/>
        </a:p>
      </dgm:t>
    </dgm:pt>
    <dgm:pt modelId="{F4EA2971-256D-42F2-84CE-7B7BA5250E63}">
      <dgm:prSet custT="1"/>
      <dgm:spPr/>
      <dgm:t>
        <a:bodyPr/>
        <a:lstStyle/>
        <a:p>
          <a:r>
            <a:rPr lang="ru-RU" sz="1400" dirty="0" smtClean="0">
              <a:solidFill>
                <a:schemeClr val="bg1"/>
              </a:solidFill>
            </a:rPr>
            <a:t>Удаётся создать на муз. занятиях, праздниках атмосферу радостного общения, приподнятого настроения и гармоничного самоощущения;</a:t>
          </a:r>
          <a:endParaRPr lang="ru-RU" sz="1400" dirty="0">
            <a:solidFill>
              <a:schemeClr val="bg1"/>
            </a:solidFill>
          </a:endParaRPr>
        </a:p>
      </dgm:t>
    </dgm:pt>
    <dgm:pt modelId="{B104E5BF-A41A-4D05-9FC0-6E0BFD64D4E4}" type="parTrans" cxnId="{0CB5892A-8E1D-46FE-8381-5D0E8F821EC4}">
      <dgm:prSet/>
      <dgm:spPr/>
      <dgm:t>
        <a:bodyPr/>
        <a:lstStyle/>
        <a:p>
          <a:endParaRPr lang="ru-RU" sz="1400"/>
        </a:p>
      </dgm:t>
    </dgm:pt>
    <dgm:pt modelId="{A1CB9F98-7DDA-427C-B22E-0518A34BCC6E}" type="sibTrans" cxnId="{0CB5892A-8E1D-46FE-8381-5D0E8F821EC4}">
      <dgm:prSet/>
      <dgm:spPr/>
      <dgm:t>
        <a:bodyPr/>
        <a:lstStyle/>
        <a:p>
          <a:endParaRPr lang="ru-RU" sz="1400"/>
        </a:p>
      </dgm:t>
    </dgm:pt>
    <dgm:pt modelId="{15D62612-0986-4EAF-99C0-D5E3EAAC2434}">
      <dgm:prSet custT="1"/>
      <dgm:spPr/>
      <dgm:t>
        <a:bodyPr/>
        <a:lstStyle/>
        <a:p>
          <a:r>
            <a:rPr lang="ru-RU" sz="1600" dirty="0" smtClean="0">
              <a:solidFill>
                <a:schemeClr val="tx1"/>
              </a:solidFill>
            </a:rPr>
            <a:t>дети активны и раскрепощены, в их действиях постепенно исчезают страх и неуверенность;</a:t>
          </a:r>
          <a:endParaRPr lang="ru-RU" sz="1600" dirty="0">
            <a:solidFill>
              <a:schemeClr val="tx1"/>
            </a:solidFill>
          </a:endParaRPr>
        </a:p>
      </dgm:t>
    </dgm:pt>
    <dgm:pt modelId="{2BF84D90-EB9E-4B12-B2FD-2BDFD318ED39}" type="parTrans" cxnId="{CE4CE397-2D34-4F6F-BF9B-021564FD66E9}">
      <dgm:prSet/>
      <dgm:spPr/>
      <dgm:t>
        <a:bodyPr/>
        <a:lstStyle/>
        <a:p>
          <a:endParaRPr lang="ru-RU" sz="1400"/>
        </a:p>
      </dgm:t>
    </dgm:pt>
    <dgm:pt modelId="{4D732B2C-E169-4C06-B1F4-43E3DBCAB6D9}" type="sibTrans" cxnId="{CE4CE397-2D34-4F6F-BF9B-021564FD66E9}">
      <dgm:prSet/>
      <dgm:spPr/>
      <dgm:t>
        <a:bodyPr/>
        <a:lstStyle/>
        <a:p>
          <a:endParaRPr lang="ru-RU" sz="1400"/>
        </a:p>
      </dgm:t>
    </dgm:pt>
    <dgm:pt modelId="{7B8532BD-EDB2-418A-9BF2-86FFC621293F}">
      <dgm:prSet custT="1"/>
      <dgm:spPr/>
      <dgm:t>
        <a:bodyPr/>
        <a:lstStyle/>
        <a:p>
          <a:r>
            <a:rPr lang="ru-RU" sz="1600" dirty="0" smtClean="0">
              <a:solidFill>
                <a:schemeClr val="tx1"/>
              </a:solidFill>
            </a:rPr>
            <a:t>удается попасть в «тональность» актуального интереса детей, не приходится прибегать к принуждению;</a:t>
          </a:r>
          <a:endParaRPr lang="ru-RU" sz="1600" dirty="0">
            <a:solidFill>
              <a:schemeClr val="tx1"/>
            </a:solidFill>
          </a:endParaRPr>
        </a:p>
      </dgm:t>
    </dgm:pt>
    <dgm:pt modelId="{6F3D6275-3020-4065-8D8D-40DF9A0E5626}" type="parTrans" cxnId="{BB56289D-0471-4F08-81F7-18158416A84B}">
      <dgm:prSet/>
      <dgm:spPr/>
      <dgm:t>
        <a:bodyPr/>
        <a:lstStyle/>
        <a:p>
          <a:endParaRPr lang="ru-RU" sz="1400"/>
        </a:p>
      </dgm:t>
    </dgm:pt>
    <dgm:pt modelId="{8D03688F-E123-43D4-BA4D-F08C3C671602}" type="sibTrans" cxnId="{BB56289D-0471-4F08-81F7-18158416A84B}">
      <dgm:prSet/>
      <dgm:spPr/>
      <dgm:t>
        <a:bodyPr/>
        <a:lstStyle/>
        <a:p>
          <a:endParaRPr lang="ru-RU" sz="1400"/>
        </a:p>
      </dgm:t>
    </dgm:pt>
    <dgm:pt modelId="{6736562E-F5C1-49AD-B80C-4BC68CF6E30E}">
      <dgm:prSet custT="1"/>
      <dgm:spPr/>
      <dgm:t>
        <a:bodyPr/>
        <a:lstStyle/>
        <a:p>
          <a:r>
            <a:rPr lang="ru-RU" sz="1600" dirty="0" smtClean="0">
              <a:solidFill>
                <a:schemeClr val="tx1"/>
              </a:solidFill>
            </a:rPr>
            <a:t>Удаётся помочь детям изжить отрицательные эмоции, а затем заменить их на положительные действия и поступки;</a:t>
          </a:r>
          <a:endParaRPr lang="ru-RU" sz="1600" dirty="0">
            <a:solidFill>
              <a:schemeClr val="tx1"/>
            </a:solidFill>
          </a:endParaRPr>
        </a:p>
      </dgm:t>
    </dgm:pt>
    <dgm:pt modelId="{9C3F7F2C-119A-44B9-B204-A401C878B091}" type="parTrans" cxnId="{C0F65D3D-5ABA-4554-98D2-712461CCEA0D}">
      <dgm:prSet/>
      <dgm:spPr/>
      <dgm:t>
        <a:bodyPr/>
        <a:lstStyle/>
        <a:p>
          <a:endParaRPr lang="ru-RU"/>
        </a:p>
      </dgm:t>
    </dgm:pt>
    <dgm:pt modelId="{D33A8954-6417-409B-9DEE-A815ED5C15C6}" type="sibTrans" cxnId="{C0F65D3D-5ABA-4554-98D2-712461CCEA0D}">
      <dgm:prSet/>
      <dgm:spPr/>
      <dgm:t>
        <a:bodyPr/>
        <a:lstStyle/>
        <a:p>
          <a:endParaRPr lang="ru-RU"/>
        </a:p>
      </dgm:t>
    </dgm:pt>
    <dgm:pt modelId="{4732D97C-4448-4FE6-8A05-F77805460237}" type="pres">
      <dgm:prSet presAssocID="{20663BF5-7B1D-4CF9-845F-F0235DB515C3}" presName="linear" presStyleCnt="0">
        <dgm:presLayoutVars>
          <dgm:dir/>
          <dgm:animLvl val="lvl"/>
          <dgm:resizeHandles val="exact"/>
        </dgm:presLayoutVars>
      </dgm:prSet>
      <dgm:spPr/>
      <dgm:t>
        <a:bodyPr/>
        <a:lstStyle/>
        <a:p>
          <a:endParaRPr lang="ru-RU"/>
        </a:p>
      </dgm:t>
    </dgm:pt>
    <dgm:pt modelId="{3E3BC50F-6E68-4283-A4F8-C8E4BD5D42AE}" type="pres">
      <dgm:prSet presAssocID="{F4EA2971-256D-42F2-84CE-7B7BA5250E63}" presName="parentLin" presStyleCnt="0"/>
      <dgm:spPr/>
    </dgm:pt>
    <dgm:pt modelId="{1423CF7E-EB7D-46BE-8E59-A09338F45E03}" type="pres">
      <dgm:prSet presAssocID="{F4EA2971-256D-42F2-84CE-7B7BA5250E63}" presName="parentLeftMargin" presStyleLbl="node1" presStyleIdx="0" presStyleCnt="5"/>
      <dgm:spPr/>
      <dgm:t>
        <a:bodyPr/>
        <a:lstStyle/>
        <a:p>
          <a:endParaRPr lang="ru-RU"/>
        </a:p>
      </dgm:t>
    </dgm:pt>
    <dgm:pt modelId="{379FE462-78B8-4E98-B0BB-4F8FDCB1809B}" type="pres">
      <dgm:prSet presAssocID="{F4EA2971-256D-42F2-84CE-7B7BA5250E63}" presName="parentText" presStyleLbl="node1" presStyleIdx="0" presStyleCnt="5" custScaleX="97918" custScaleY="166687">
        <dgm:presLayoutVars>
          <dgm:chMax val="0"/>
          <dgm:bulletEnabled val="1"/>
        </dgm:presLayoutVars>
      </dgm:prSet>
      <dgm:spPr/>
      <dgm:t>
        <a:bodyPr/>
        <a:lstStyle/>
        <a:p>
          <a:endParaRPr lang="ru-RU"/>
        </a:p>
      </dgm:t>
    </dgm:pt>
    <dgm:pt modelId="{83B4D9DD-2D0C-43F1-955E-341107DB7C1D}" type="pres">
      <dgm:prSet presAssocID="{F4EA2971-256D-42F2-84CE-7B7BA5250E63}" presName="negativeSpace" presStyleCnt="0"/>
      <dgm:spPr/>
    </dgm:pt>
    <dgm:pt modelId="{1B9CDE70-F8E9-4FD2-8D5E-5F6F35D0D07A}" type="pres">
      <dgm:prSet presAssocID="{F4EA2971-256D-42F2-84CE-7B7BA5250E63}" presName="childText" presStyleLbl="conFgAcc1" presStyleIdx="0" presStyleCnt="5">
        <dgm:presLayoutVars>
          <dgm:bulletEnabled val="1"/>
        </dgm:presLayoutVars>
      </dgm:prSet>
      <dgm:spPr/>
    </dgm:pt>
    <dgm:pt modelId="{6C589F1A-DEE6-46F4-860D-C0B83CD7AECD}" type="pres">
      <dgm:prSet presAssocID="{A1CB9F98-7DDA-427C-B22E-0518A34BCC6E}" presName="spaceBetweenRectangles" presStyleCnt="0"/>
      <dgm:spPr/>
    </dgm:pt>
    <dgm:pt modelId="{2D73F04C-38E6-49BD-B745-9ABF6089BFB4}" type="pres">
      <dgm:prSet presAssocID="{EF7B3897-79F4-4C32-B482-97142C4ACEAD}" presName="parentLin" presStyleCnt="0"/>
      <dgm:spPr/>
    </dgm:pt>
    <dgm:pt modelId="{A0AD2C8C-3921-48FD-AE83-9EFC512F85CF}" type="pres">
      <dgm:prSet presAssocID="{EF7B3897-79F4-4C32-B482-97142C4ACEAD}" presName="parentLeftMargin" presStyleLbl="node1" presStyleIdx="0" presStyleCnt="5"/>
      <dgm:spPr/>
      <dgm:t>
        <a:bodyPr/>
        <a:lstStyle/>
        <a:p>
          <a:endParaRPr lang="ru-RU"/>
        </a:p>
      </dgm:t>
    </dgm:pt>
    <dgm:pt modelId="{7051A3F2-BBAC-42FA-A736-49F1309BD938}" type="pres">
      <dgm:prSet presAssocID="{EF7B3897-79F4-4C32-B482-97142C4ACEAD}" presName="parentText" presStyleLbl="node1" presStyleIdx="1" presStyleCnt="5" custScaleX="100398" custScaleY="153650">
        <dgm:presLayoutVars>
          <dgm:chMax val="0"/>
          <dgm:bulletEnabled val="1"/>
        </dgm:presLayoutVars>
      </dgm:prSet>
      <dgm:spPr/>
      <dgm:t>
        <a:bodyPr/>
        <a:lstStyle/>
        <a:p>
          <a:endParaRPr lang="ru-RU"/>
        </a:p>
      </dgm:t>
    </dgm:pt>
    <dgm:pt modelId="{A0531FA6-64D5-43F1-AA4D-AF123B95DF27}" type="pres">
      <dgm:prSet presAssocID="{EF7B3897-79F4-4C32-B482-97142C4ACEAD}" presName="negativeSpace" presStyleCnt="0"/>
      <dgm:spPr/>
    </dgm:pt>
    <dgm:pt modelId="{C3872599-5230-4FC7-834C-BBBE8CB314CF}" type="pres">
      <dgm:prSet presAssocID="{EF7B3897-79F4-4C32-B482-97142C4ACEAD}" presName="childText" presStyleLbl="conFgAcc1" presStyleIdx="1" presStyleCnt="5">
        <dgm:presLayoutVars>
          <dgm:bulletEnabled val="1"/>
        </dgm:presLayoutVars>
      </dgm:prSet>
      <dgm:spPr/>
    </dgm:pt>
    <dgm:pt modelId="{0C54EA69-7F4B-499D-ACFC-9F441E9026DA}" type="pres">
      <dgm:prSet presAssocID="{5D64627F-1B4A-4912-B540-6A2A543C8D63}" presName="spaceBetweenRectangles" presStyleCnt="0"/>
      <dgm:spPr/>
    </dgm:pt>
    <dgm:pt modelId="{56ADDEFB-0020-4F19-9D74-4BCF61CD4CC1}" type="pres">
      <dgm:prSet presAssocID="{15D62612-0986-4EAF-99C0-D5E3EAAC2434}" presName="parentLin" presStyleCnt="0"/>
      <dgm:spPr/>
    </dgm:pt>
    <dgm:pt modelId="{E18A4E90-9075-4C91-97C9-8FD690509181}" type="pres">
      <dgm:prSet presAssocID="{15D62612-0986-4EAF-99C0-D5E3EAAC2434}" presName="parentLeftMargin" presStyleLbl="node1" presStyleIdx="1" presStyleCnt="5"/>
      <dgm:spPr/>
      <dgm:t>
        <a:bodyPr/>
        <a:lstStyle/>
        <a:p>
          <a:endParaRPr lang="ru-RU"/>
        </a:p>
      </dgm:t>
    </dgm:pt>
    <dgm:pt modelId="{419BEFEA-5B8C-4E9E-B227-4F0B8EC8EC0A}" type="pres">
      <dgm:prSet presAssocID="{15D62612-0986-4EAF-99C0-D5E3EAAC2434}" presName="parentText" presStyleLbl="node1" presStyleIdx="2" presStyleCnt="5" custScaleX="100398" custScaleY="175998">
        <dgm:presLayoutVars>
          <dgm:chMax val="0"/>
          <dgm:bulletEnabled val="1"/>
        </dgm:presLayoutVars>
      </dgm:prSet>
      <dgm:spPr/>
      <dgm:t>
        <a:bodyPr/>
        <a:lstStyle/>
        <a:p>
          <a:endParaRPr lang="ru-RU"/>
        </a:p>
      </dgm:t>
    </dgm:pt>
    <dgm:pt modelId="{549C0229-71DB-4094-BDFD-A02FB5B9A822}" type="pres">
      <dgm:prSet presAssocID="{15D62612-0986-4EAF-99C0-D5E3EAAC2434}" presName="negativeSpace" presStyleCnt="0"/>
      <dgm:spPr/>
    </dgm:pt>
    <dgm:pt modelId="{A0051EC7-2623-4047-B21E-10A85D44EB1F}" type="pres">
      <dgm:prSet presAssocID="{15D62612-0986-4EAF-99C0-D5E3EAAC2434}" presName="childText" presStyleLbl="conFgAcc1" presStyleIdx="2" presStyleCnt="5">
        <dgm:presLayoutVars>
          <dgm:bulletEnabled val="1"/>
        </dgm:presLayoutVars>
      </dgm:prSet>
      <dgm:spPr/>
    </dgm:pt>
    <dgm:pt modelId="{DCBD8096-0B94-4D22-9D08-C1B6A3369900}" type="pres">
      <dgm:prSet presAssocID="{4D732B2C-E169-4C06-B1F4-43E3DBCAB6D9}" presName="spaceBetweenRectangles" presStyleCnt="0"/>
      <dgm:spPr/>
    </dgm:pt>
    <dgm:pt modelId="{7C857DAF-FD46-4D5B-968F-2F5105CE11CD}" type="pres">
      <dgm:prSet presAssocID="{7B8532BD-EDB2-418A-9BF2-86FFC621293F}" presName="parentLin" presStyleCnt="0"/>
      <dgm:spPr/>
    </dgm:pt>
    <dgm:pt modelId="{709AEED6-11C8-49C7-BBBE-7B6F1026EE5F}" type="pres">
      <dgm:prSet presAssocID="{7B8532BD-EDB2-418A-9BF2-86FFC621293F}" presName="parentLeftMargin" presStyleLbl="node1" presStyleIdx="2" presStyleCnt="5"/>
      <dgm:spPr/>
      <dgm:t>
        <a:bodyPr/>
        <a:lstStyle/>
        <a:p>
          <a:endParaRPr lang="ru-RU"/>
        </a:p>
      </dgm:t>
    </dgm:pt>
    <dgm:pt modelId="{892E58CE-D2DD-4EC8-B758-BAB8D67D1D37}" type="pres">
      <dgm:prSet presAssocID="{7B8532BD-EDB2-418A-9BF2-86FFC621293F}" presName="parentText" presStyleLbl="node1" presStyleIdx="3" presStyleCnt="5" custScaleX="97918" custScaleY="168600">
        <dgm:presLayoutVars>
          <dgm:chMax val="0"/>
          <dgm:bulletEnabled val="1"/>
        </dgm:presLayoutVars>
      </dgm:prSet>
      <dgm:spPr/>
      <dgm:t>
        <a:bodyPr/>
        <a:lstStyle/>
        <a:p>
          <a:endParaRPr lang="ru-RU"/>
        </a:p>
      </dgm:t>
    </dgm:pt>
    <dgm:pt modelId="{3FD802BB-ADFD-42DA-AFFA-CEC1D0072FC3}" type="pres">
      <dgm:prSet presAssocID="{7B8532BD-EDB2-418A-9BF2-86FFC621293F}" presName="negativeSpace" presStyleCnt="0"/>
      <dgm:spPr/>
    </dgm:pt>
    <dgm:pt modelId="{A6633861-4063-4F37-895F-AC0EE0FC6BD5}" type="pres">
      <dgm:prSet presAssocID="{7B8532BD-EDB2-418A-9BF2-86FFC621293F}" presName="childText" presStyleLbl="conFgAcc1" presStyleIdx="3" presStyleCnt="5">
        <dgm:presLayoutVars>
          <dgm:bulletEnabled val="1"/>
        </dgm:presLayoutVars>
      </dgm:prSet>
      <dgm:spPr/>
    </dgm:pt>
    <dgm:pt modelId="{82C1F427-702B-4CB1-8362-3548812C06B7}" type="pres">
      <dgm:prSet presAssocID="{8D03688F-E123-43D4-BA4D-F08C3C671602}" presName="spaceBetweenRectangles" presStyleCnt="0"/>
      <dgm:spPr/>
    </dgm:pt>
    <dgm:pt modelId="{DEF77393-93AD-4436-8DBD-CD9E072E1746}" type="pres">
      <dgm:prSet presAssocID="{6736562E-F5C1-49AD-B80C-4BC68CF6E30E}" presName="parentLin" presStyleCnt="0"/>
      <dgm:spPr/>
    </dgm:pt>
    <dgm:pt modelId="{4F0BF7CF-B1F9-429F-ACE4-DF54DD979AE4}" type="pres">
      <dgm:prSet presAssocID="{6736562E-F5C1-49AD-B80C-4BC68CF6E30E}" presName="parentLeftMargin" presStyleLbl="node1" presStyleIdx="3" presStyleCnt="5"/>
      <dgm:spPr/>
      <dgm:t>
        <a:bodyPr/>
        <a:lstStyle/>
        <a:p>
          <a:endParaRPr lang="ru-RU"/>
        </a:p>
      </dgm:t>
    </dgm:pt>
    <dgm:pt modelId="{0FCA6AF1-AC59-4FD2-9563-34DC34A53456}" type="pres">
      <dgm:prSet presAssocID="{6736562E-F5C1-49AD-B80C-4BC68CF6E30E}" presName="parentText" presStyleLbl="node1" presStyleIdx="4" presStyleCnt="5">
        <dgm:presLayoutVars>
          <dgm:chMax val="0"/>
          <dgm:bulletEnabled val="1"/>
        </dgm:presLayoutVars>
      </dgm:prSet>
      <dgm:spPr/>
      <dgm:t>
        <a:bodyPr/>
        <a:lstStyle/>
        <a:p>
          <a:endParaRPr lang="ru-RU"/>
        </a:p>
      </dgm:t>
    </dgm:pt>
    <dgm:pt modelId="{3DFFA4AD-A86C-46BA-BF76-551828097C2B}" type="pres">
      <dgm:prSet presAssocID="{6736562E-F5C1-49AD-B80C-4BC68CF6E30E}" presName="negativeSpace" presStyleCnt="0"/>
      <dgm:spPr/>
    </dgm:pt>
    <dgm:pt modelId="{3BA790D3-57AC-4006-A543-9577D5FA35C8}" type="pres">
      <dgm:prSet presAssocID="{6736562E-F5C1-49AD-B80C-4BC68CF6E30E}" presName="childText" presStyleLbl="conFgAcc1" presStyleIdx="4" presStyleCnt="5">
        <dgm:presLayoutVars>
          <dgm:bulletEnabled val="1"/>
        </dgm:presLayoutVars>
      </dgm:prSet>
      <dgm:spPr/>
    </dgm:pt>
  </dgm:ptLst>
  <dgm:cxnLst>
    <dgm:cxn modelId="{C9EF90D9-07BE-457C-BF3F-9524A97FA219}" type="presOf" srcId="{EF7B3897-79F4-4C32-B482-97142C4ACEAD}" destId="{7051A3F2-BBAC-42FA-A736-49F1309BD938}" srcOrd="1" destOrd="0" presId="urn:microsoft.com/office/officeart/2005/8/layout/list1"/>
    <dgm:cxn modelId="{DF646226-1A6C-4D00-AE3E-BEDBF27E2FA9}" type="presOf" srcId="{F4EA2971-256D-42F2-84CE-7B7BA5250E63}" destId="{1423CF7E-EB7D-46BE-8E59-A09338F45E03}" srcOrd="0" destOrd="0" presId="urn:microsoft.com/office/officeart/2005/8/layout/list1"/>
    <dgm:cxn modelId="{BB56289D-0471-4F08-81F7-18158416A84B}" srcId="{20663BF5-7B1D-4CF9-845F-F0235DB515C3}" destId="{7B8532BD-EDB2-418A-9BF2-86FFC621293F}" srcOrd="3" destOrd="0" parTransId="{6F3D6275-3020-4065-8D8D-40DF9A0E5626}" sibTransId="{8D03688F-E123-43D4-BA4D-F08C3C671602}"/>
    <dgm:cxn modelId="{C0F65D3D-5ABA-4554-98D2-712461CCEA0D}" srcId="{20663BF5-7B1D-4CF9-845F-F0235DB515C3}" destId="{6736562E-F5C1-49AD-B80C-4BC68CF6E30E}" srcOrd="4" destOrd="0" parTransId="{9C3F7F2C-119A-44B9-B204-A401C878B091}" sibTransId="{D33A8954-6417-409B-9DEE-A815ED5C15C6}"/>
    <dgm:cxn modelId="{EC264585-8F28-44D1-9097-AC560932CABD}" type="presOf" srcId="{F4EA2971-256D-42F2-84CE-7B7BA5250E63}" destId="{379FE462-78B8-4E98-B0BB-4F8FDCB1809B}" srcOrd="1" destOrd="0" presId="urn:microsoft.com/office/officeart/2005/8/layout/list1"/>
    <dgm:cxn modelId="{24F49498-271A-44E0-B5EA-17686089E829}" type="presOf" srcId="{15D62612-0986-4EAF-99C0-D5E3EAAC2434}" destId="{E18A4E90-9075-4C91-97C9-8FD690509181}" srcOrd="0" destOrd="0" presId="urn:microsoft.com/office/officeart/2005/8/layout/list1"/>
    <dgm:cxn modelId="{D932FF0D-E32C-4332-B97C-FE146EF94051}" type="presOf" srcId="{6736562E-F5C1-49AD-B80C-4BC68CF6E30E}" destId="{0FCA6AF1-AC59-4FD2-9563-34DC34A53456}" srcOrd="1" destOrd="0" presId="urn:microsoft.com/office/officeart/2005/8/layout/list1"/>
    <dgm:cxn modelId="{0CB5892A-8E1D-46FE-8381-5D0E8F821EC4}" srcId="{20663BF5-7B1D-4CF9-845F-F0235DB515C3}" destId="{F4EA2971-256D-42F2-84CE-7B7BA5250E63}" srcOrd="0" destOrd="0" parTransId="{B104E5BF-A41A-4D05-9FC0-6E0BFD64D4E4}" sibTransId="{A1CB9F98-7DDA-427C-B22E-0518A34BCC6E}"/>
    <dgm:cxn modelId="{A066FE6E-413D-4D94-9025-7278DC613BD9}" type="presOf" srcId="{7B8532BD-EDB2-418A-9BF2-86FFC621293F}" destId="{709AEED6-11C8-49C7-BBBE-7B6F1026EE5F}" srcOrd="0" destOrd="0" presId="urn:microsoft.com/office/officeart/2005/8/layout/list1"/>
    <dgm:cxn modelId="{37F989BE-3470-448F-8023-6798605E1E3C}" type="presOf" srcId="{6736562E-F5C1-49AD-B80C-4BC68CF6E30E}" destId="{4F0BF7CF-B1F9-429F-ACE4-DF54DD979AE4}" srcOrd="0" destOrd="0" presId="urn:microsoft.com/office/officeart/2005/8/layout/list1"/>
    <dgm:cxn modelId="{EC907139-7AE0-4D7E-B2F9-36D90722353A}" type="presOf" srcId="{15D62612-0986-4EAF-99C0-D5E3EAAC2434}" destId="{419BEFEA-5B8C-4E9E-B227-4F0B8EC8EC0A}" srcOrd="1" destOrd="0" presId="urn:microsoft.com/office/officeart/2005/8/layout/list1"/>
    <dgm:cxn modelId="{3BCA63D2-EFBD-4C00-8C58-DF9DE704E0B1}" type="presOf" srcId="{EF7B3897-79F4-4C32-B482-97142C4ACEAD}" destId="{A0AD2C8C-3921-48FD-AE83-9EFC512F85CF}" srcOrd="0" destOrd="0" presId="urn:microsoft.com/office/officeart/2005/8/layout/list1"/>
    <dgm:cxn modelId="{48F08F8C-BD7F-466C-A309-E17F3812A7FC}" type="presOf" srcId="{20663BF5-7B1D-4CF9-845F-F0235DB515C3}" destId="{4732D97C-4448-4FE6-8A05-F77805460237}" srcOrd="0" destOrd="0" presId="urn:microsoft.com/office/officeart/2005/8/layout/list1"/>
    <dgm:cxn modelId="{8189D50E-92AB-4083-A665-6BF222330A64}" srcId="{20663BF5-7B1D-4CF9-845F-F0235DB515C3}" destId="{EF7B3897-79F4-4C32-B482-97142C4ACEAD}" srcOrd="1" destOrd="0" parTransId="{ED56C7C1-1AB8-4C2D-BD31-9B1668394AA2}" sibTransId="{5D64627F-1B4A-4912-B540-6A2A543C8D63}"/>
    <dgm:cxn modelId="{CE4CE397-2D34-4F6F-BF9B-021564FD66E9}" srcId="{20663BF5-7B1D-4CF9-845F-F0235DB515C3}" destId="{15D62612-0986-4EAF-99C0-D5E3EAAC2434}" srcOrd="2" destOrd="0" parTransId="{2BF84D90-EB9E-4B12-B2FD-2BDFD318ED39}" sibTransId="{4D732B2C-E169-4C06-B1F4-43E3DBCAB6D9}"/>
    <dgm:cxn modelId="{0BB29580-7BD7-4E10-A9A5-D42AE9F4A906}" type="presOf" srcId="{7B8532BD-EDB2-418A-9BF2-86FFC621293F}" destId="{892E58CE-D2DD-4EC8-B758-BAB8D67D1D37}" srcOrd="1" destOrd="0" presId="urn:microsoft.com/office/officeart/2005/8/layout/list1"/>
    <dgm:cxn modelId="{C5CA7660-4F9D-4211-8915-0804900D53A7}" type="presParOf" srcId="{4732D97C-4448-4FE6-8A05-F77805460237}" destId="{3E3BC50F-6E68-4283-A4F8-C8E4BD5D42AE}" srcOrd="0" destOrd="0" presId="urn:microsoft.com/office/officeart/2005/8/layout/list1"/>
    <dgm:cxn modelId="{6EDB298B-40EC-4A24-9EBC-58371D789020}" type="presParOf" srcId="{3E3BC50F-6E68-4283-A4F8-C8E4BD5D42AE}" destId="{1423CF7E-EB7D-46BE-8E59-A09338F45E03}" srcOrd="0" destOrd="0" presId="urn:microsoft.com/office/officeart/2005/8/layout/list1"/>
    <dgm:cxn modelId="{9F39AED6-9A29-4949-A7BC-38F776374EFD}" type="presParOf" srcId="{3E3BC50F-6E68-4283-A4F8-C8E4BD5D42AE}" destId="{379FE462-78B8-4E98-B0BB-4F8FDCB1809B}" srcOrd="1" destOrd="0" presId="urn:microsoft.com/office/officeart/2005/8/layout/list1"/>
    <dgm:cxn modelId="{975C18B7-636E-4E88-880F-AA2365772575}" type="presParOf" srcId="{4732D97C-4448-4FE6-8A05-F77805460237}" destId="{83B4D9DD-2D0C-43F1-955E-341107DB7C1D}" srcOrd="1" destOrd="0" presId="urn:microsoft.com/office/officeart/2005/8/layout/list1"/>
    <dgm:cxn modelId="{151D4437-2DC5-487D-88F8-D868FABDE3AC}" type="presParOf" srcId="{4732D97C-4448-4FE6-8A05-F77805460237}" destId="{1B9CDE70-F8E9-4FD2-8D5E-5F6F35D0D07A}" srcOrd="2" destOrd="0" presId="urn:microsoft.com/office/officeart/2005/8/layout/list1"/>
    <dgm:cxn modelId="{4C7F7C61-50B9-4739-BD79-84BCA80DB71D}" type="presParOf" srcId="{4732D97C-4448-4FE6-8A05-F77805460237}" destId="{6C589F1A-DEE6-46F4-860D-C0B83CD7AECD}" srcOrd="3" destOrd="0" presId="urn:microsoft.com/office/officeart/2005/8/layout/list1"/>
    <dgm:cxn modelId="{18287F12-6727-4F66-97FE-8FABA362135E}" type="presParOf" srcId="{4732D97C-4448-4FE6-8A05-F77805460237}" destId="{2D73F04C-38E6-49BD-B745-9ABF6089BFB4}" srcOrd="4" destOrd="0" presId="urn:microsoft.com/office/officeart/2005/8/layout/list1"/>
    <dgm:cxn modelId="{21955F61-CBA2-4929-86E2-B6C1705230B2}" type="presParOf" srcId="{2D73F04C-38E6-49BD-B745-9ABF6089BFB4}" destId="{A0AD2C8C-3921-48FD-AE83-9EFC512F85CF}" srcOrd="0" destOrd="0" presId="urn:microsoft.com/office/officeart/2005/8/layout/list1"/>
    <dgm:cxn modelId="{DCFF4B47-228E-45C8-AF3F-D13EA4C27CE1}" type="presParOf" srcId="{2D73F04C-38E6-49BD-B745-9ABF6089BFB4}" destId="{7051A3F2-BBAC-42FA-A736-49F1309BD938}" srcOrd="1" destOrd="0" presId="urn:microsoft.com/office/officeart/2005/8/layout/list1"/>
    <dgm:cxn modelId="{0FC8F2EE-0E84-4972-BA1E-8492B54E0897}" type="presParOf" srcId="{4732D97C-4448-4FE6-8A05-F77805460237}" destId="{A0531FA6-64D5-43F1-AA4D-AF123B95DF27}" srcOrd="5" destOrd="0" presId="urn:microsoft.com/office/officeart/2005/8/layout/list1"/>
    <dgm:cxn modelId="{CF9B0029-07BF-4B0D-8F9E-23833DA82BBF}" type="presParOf" srcId="{4732D97C-4448-4FE6-8A05-F77805460237}" destId="{C3872599-5230-4FC7-834C-BBBE8CB314CF}" srcOrd="6" destOrd="0" presId="urn:microsoft.com/office/officeart/2005/8/layout/list1"/>
    <dgm:cxn modelId="{CEC7F9AD-D9CB-4111-B325-A3836C43F5B0}" type="presParOf" srcId="{4732D97C-4448-4FE6-8A05-F77805460237}" destId="{0C54EA69-7F4B-499D-ACFC-9F441E9026DA}" srcOrd="7" destOrd="0" presId="urn:microsoft.com/office/officeart/2005/8/layout/list1"/>
    <dgm:cxn modelId="{0E89B155-1A2A-4AED-96AA-6ABA5941737D}" type="presParOf" srcId="{4732D97C-4448-4FE6-8A05-F77805460237}" destId="{56ADDEFB-0020-4F19-9D74-4BCF61CD4CC1}" srcOrd="8" destOrd="0" presId="urn:microsoft.com/office/officeart/2005/8/layout/list1"/>
    <dgm:cxn modelId="{742ADDF5-480D-4511-8270-A5DD190D3CE2}" type="presParOf" srcId="{56ADDEFB-0020-4F19-9D74-4BCF61CD4CC1}" destId="{E18A4E90-9075-4C91-97C9-8FD690509181}" srcOrd="0" destOrd="0" presId="urn:microsoft.com/office/officeart/2005/8/layout/list1"/>
    <dgm:cxn modelId="{FAD36B44-954E-419E-8FCF-5FE23923679A}" type="presParOf" srcId="{56ADDEFB-0020-4F19-9D74-4BCF61CD4CC1}" destId="{419BEFEA-5B8C-4E9E-B227-4F0B8EC8EC0A}" srcOrd="1" destOrd="0" presId="urn:microsoft.com/office/officeart/2005/8/layout/list1"/>
    <dgm:cxn modelId="{F2823A07-6D62-45FB-8A6E-85342C803C7E}" type="presParOf" srcId="{4732D97C-4448-4FE6-8A05-F77805460237}" destId="{549C0229-71DB-4094-BDFD-A02FB5B9A822}" srcOrd="9" destOrd="0" presId="urn:microsoft.com/office/officeart/2005/8/layout/list1"/>
    <dgm:cxn modelId="{EB215C6E-E495-4EC3-8380-AFE4A635A7A7}" type="presParOf" srcId="{4732D97C-4448-4FE6-8A05-F77805460237}" destId="{A0051EC7-2623-4047-B21E-10A85D44EB1F}" srcOrd="10" destOrd="0" presId="urn:microsoft.com/office/officeart/2005/8/layout/list1"/>
    <dgm:cxn modelId="{A5F54C9C-C4EC-484D-A5FC-61E810863A9C}" type="presParOf" srcId="{4732D97C-4448-4FE6-8A05-F77805460237}" destId="{DCBD8096-0B94-4D22-9D08-C1B6A3369900}" srcOrd="11" destOrd="0" presId="urn:microsoft.com/office/officeart/2005/8/layout/list1"/>
    <dgm:cxn modelId="{25D73E80-3A9F-431C-A6E3-4323A5ACE266}" type="presParOf" srcId="{4732D97C-4448-4FE6-8A05-F77805460237}" destId="{7C857DAF-FD46-4D5B-968F-2F5105CE11CD}" srcOrd="12" destOrd="0" presId="urn:microsoft.com/office/officeart/2005/8/layout/list1"/>
    <dgm:cxn modelId="{84842A05-EC80-4F2F-A7AC-82298FE53831}" type="presParOf" srcId="{7C857DAF-FD46-4D5B-968F-2F5105CE11CD}" destId="{709AEED6-11C8-49C7-BBBE-7B6F1026EE5F}" srcOrd="0" destOrd="0" presId="urn:microsoft.com/office/officeart/2005/8/layout/list1"/>
    <dgm:cxn modelId="{5C3664F5-CE07-4495-BE62-646E344A2E4D}" type="presParOf" srcId="{7C857DAF-FD46-4D5B-968F-2F5105CE11CD}" destId="{892E58CE-D2DD-4EC8-B758-BAB8D67D1D37}" srcOrd="1" destOrd="0" presId="urn:microsoft.com/office/officeart/2005/8/layout/list1"/>
    <dgm:cxn modelId="{6FC5D730-3F97-477C-9460-8E1EBD7FA722}" type="presParOf" srcId="{4732D97C-4448-4FE6-8A05-F77805460237}" destId="{3FD802BB-ADFD-42DA-AFFA-CEC1D0072FC3}" srcOrd="13" destOrd="0" presId="urn:microsoft.com/office/officeart/2005/8/layout/list1"/>
    <dgm:cxn modelId="{B41B3056-BD81-435D-B9B7-F188896831B5}" type="presParOf" srcId="{4732D97C-4448-4FE6-8A05-F77805460237}" destId="{A6633861-4063-4F37-895F-AC0EE0FC6BD5}" srcOrd="14" destOrd="0" presId="urn:microsoft.com/office/officeart/2005/8/layout/list1"/>
    <dgm:cxn modelId="{C1E7A0EE-232A-4726-B88C-AEE32AFAA158}" type="presParOf" srcId="{4732D97C-4448-4FE6-8A05-F77805460237}" destId="{82C1F427-702B-4CB1-8362-3548812C06B7}" srcOrd="15" destOrd="0" presId="urn:microsoft.com/office/officeart/2005/8/layout/list1"/>
    <dgm:cxn modelId="{1A348F91-95CF-4489-A04B-0D7C94F58A7A}" type="presParOf" srcId="{4732D97C-4448-4FE6-8A05-F77805460237}" destId="{DEF77393-93AD-4436-8DBD-CD9E072E1746}" srcOrd="16" destOrd="0" presId="urn:microsoft.com/office/officeart/2005/8/layout/list1"/>
    <dgm:cxn modelId="{FA470CA7-2905-408A-BF5B-B8E5CFFAB4F3}" type="presParOf" srcId="{DEF77393-93AD-4436-8DBD-CD9E072E1746}" destId="{4F0BF7CF-B1F9-429F-ACE4-DF54DD979AE4}" srcOrd="0" destOrd="0" presId="urn:microsoft.com/office/officeart/2005/8/layout/list1"/>
    <dgm:cxn modelId="{3155618D-AACA-47E3-AFBF-84B5DBB561D4}" type="presParOf" srcId="{DEF77393-93AD-4436-8DBD-CD9E072E1746}" destId="{0FCA6AF1-AC59-4FD2-9563-34DC34A53456}" srcOrd="1" destOrd="0" presId="urn:microsoft.com/office/officeart/2005/8/layout/list1"/>
    <dgm:cxn modelId="{B5385C0F-3438-4F3B-BAE5-919A0D831FAD}" type="presParOf" srcId="{4732D97C-4448-4FE6-8A05-F77805460237}" destId="{3DFFA4AD-A86C-46BA-BF76-551828097C2B}" srcOrd="17" destOrd="0" presId="urn:microsoft.com/office/officeart/2005/8/layout/list1"/>
    <dgm:cxn modelId="{06103CFC-9BF7-433C-BC39-2F6780592148}" type="presParOf" srcId="{4732D97C-4448-4FE6-8A05-F77805460237}" destId="{3BA790D3-57AC-4006-A543-9577D5FA35C8}"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39E881-925E-4B2C-B368-A103D1BAFB07}">
      <dsp:nvSpPr>
        <dsp:cNvPr id="0" name=""/>
        <dsp:cNvSpPr/>
      </dsp:nvSpPr>
      <dsp:spPr>
        <a:xfrm>
          <a:off x="2759981" y="1716224"/>
          <a:ext cx="1151102" cy="93585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bg2"/>
              </a:solidFill>
            </a:rPr>
            <a:t>Театрализованная </a:t>
          </a:r>
        </a:p>
        <a:p>
          <a:pPr lvl="0" algn="ctr" defTabSz="533400">
            <a:lnSpc>
              <a:spcPct val="90000"/>
            </a:lnSpc>
            <a:spcBef>
              <a:spcPct val="0"/>
            </a:spcBef>
            <a:spcAft>
              <a:spcPct val="35000"/>
            </a:spcAft>
          </a:pPr>
          <a:r>
            <a:rPr lang="ru-RU" sz="1200" b="1" kern="1200" dirty="0" smtClean="0">
              <a:solidFill>
                <a:schemeClr val="bg2"/>
              </a:solidFill>
            </a:rPr>
            <a:t>деятельность</a:t>
          </a:r>
          <a:endParaRPr lang="ru-RU" sz="1200" b="1" kern="1200" dirty="0">
            <a:solidFill>
              <a:schemeClr val="bg2"/>
            </a:solidFill>
          </a:endParaRPr>
        </a:p>
      </dsp:txBody>
      <dsp:txXfrm>
        <a:off x="2759981" y="1716224"/>
        <a:ext cx="1151102" cy="935854"/>
      </dsp:txXfrm>
    </dsp:sp>
    <dsp:sp modelId="{B1DBA435-4441-4116-B235-3C71C96E640B}">
      <dsp:nvSpPr>
        <dsp:cNvPr id="0" name=""/>
        <dsp:cNvSpPr/>
      </dsp:nvSpPr>
      <dsp:spPr>
        <a:xfrm rot="16095882">
          <a:off x="3155371" y="1234136"/>
          <a:ext cx="314545" cy="38904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6095882">
        <a:off x="3155371" y="1234136"/>
        <a:ext cx="314545" cy="389048"/>
      </dsp:txXfrm>
    </dsp:sp>
    <dsp:sp modelId="{C4E1F5F0-7A84-4F79-9C55-1158DF13B222}">
      <dsp:nvSpPr>
        <dsp:cNvPr id="0" name=""/>
        <dsp:cNvSpPr/>
      </dsp:nvSpPr>
      <dsp:spPr>
        <a:xfrm>
          <a:off x="2237711" y="21018"/>
          <a:ext cx="2097965" cy="110220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tx1"/>
              </a:solidFill>
            </a:rPr>
            <a:t>Творческая</a:t>
          </a:r>
        </a:p>
        <a:p>
          <a:pPr lvl="0" algn="ctr" defTabSz="800100">
            <a:lnSpc>
              <a:spcPct val="90000"/>
            </a:lnSpc>
            <a:spcBef>
              <a:spcPct val="0"/>
            </a:spcBef>
            <a:spcAft>
              <a:spcPct val="35000"/>
            </a:spcAft>
          </a:pPr>
          <a:r>
            <a:rPr lang="ru-RU" sz="1800" b="1" kern="1200" dirty="0" smtClean="0">
              <a:solidFill>
                <a:schemeClr val="tx1"/>
              </a:solidFill>
            </a:rPr>
            <a:t> </a:t>
          </a:r>
          <a:r>
            <a:rPr lang="ru-RU" sz="1800" b="1" kern="1200" dirty="0" err="1" smtClean="0">
              <a:solidFill>
                <a:schemeClr val="tx1"/>
              </a:solidFill>
            </a:rPr>
            <a:t>сам-ть</a:t>
          </a:r>
          <a:endParaRPr lang="ru-RU" sz="1800" b="1" kern="1200" dirty="0">
            <a:solidFill>
              <a:schemeClr val="tx1"/>
            </a:solidFill>
          </a:endParaRPr>
        </a:p>
      </dsp:txBody>
      <dsp:txXfrm>
        <a:off x="2237711" y="21018"/>
        <a:ext cx="2097965" cy="1102208"/>
      </dsp:txXfrm>
    </dsp:sp>
    <dsp:sp modelId="{B6D48DD7-BE50-4A42-ACE0-C940A185B59F}">
      <dsp:nvSpPr>
        <dsp:cNvPr id="0" name=""/>
        <dsp:cNvSpPr/>
      </dsp:nvSpPr>
      <dsp:spPr>
        <a:xfrm rot="21588461">
          <a:off x="4013954" y="1986934"/>
          <a:ext cx="247840" cy="389048"/>
        </a:xfrm>
        <a:prstGeom prst="rightArrow">
          <a:avLst>
            <a:gd name="adj1" fmla="val 60000"/>
            <a:gd name="adj2" fmla="val 50000"/>
          </a:avLst>
        </a:prstGeom>
        <a:solidFill>
          <a:schemeClr val="accent5">
            <a:hueOff val="-3311292"/>
            <a:satOff val="13270"/>
            <a:lumOff val="287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21588461">
        <a:off x="4013954" y="1986934"/>
        <a:ext cx="247840" cy="389048"/>
      </dsp:txXfrm>
    </dsp:sp>
    <dsp:sp modelId="{57D1A7EA-281B-47FE-8875-65C2D914E6EF}">
      <dsp:nvSpPr>
        <dsp:cNvPr id="0" name=""/>
        <dsp:cNvSpPr/>
      </dsp:nvSpPr>
      <dsp:spPr>
        <a:xfrm>
          <a:off x="4378698" y="1515819"/>
          <a:ext cx="1067544" cy="1326078"/>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solidFill>
            </a:rPr>
            <a:t>импровизация</a:t>
          </a:r>
          <a:endParaRPr lang="ru-RU" sz="1600" b="1" kern="1200" dirty="0">
            <a:solidFill>
              <a:schemeClr val="tx1"/>
            </a:solidFill>
          </a:endParaRPr>
        </a:p>
      </dsp:txBody>
      <dsp:txXfrm>
        <a:off x="4378698" y="1515819"/>
        <a:ext cx="1067544" cy="1326078"/>
      </dsp:txXfrm>
    </dsp:sp>
    <dsp:sp modelId="{FD9554E1-B32A-4D1A-A5EF-E66DE88E8B33}">
      <dsp:nvSpPr>
        <dsp:cNvPr id="0" name=""/>
        <dsp:cNvSpPr/>
      </dsp:nvSpPr>
      <dsp:spPr>
        <a:xfrm rot="5458147">
          <a:off x="3169212" y="2738677"/>
          <a:ext cx="307298" cy="389048"/>
        </a:xfrm>
        <a:prstGeom prst="rightArrow">
          <a:avLst>
            <a:gd name="adj1" fmla="val 60000"/>
            <a:gd name="adj2" fmla="val 50000"/>
          </a:avLst>
        </a:prstGeom>
        <a:solidFill>
          <a:schemeClr val="accent5">
            <a:hueOff val="-6622584"/>
            <a:satOff val="26541"/>
            <a:lumOff val="575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5458147">
        <a:off x="3169212" y="2738677"/>
        <a:ext cx="307298" cy="389048"/>
      </dsp:txXfrm>
    </dsp:sp>
    <dsp:sp modelId="{228C9679-D36C-46A3-BD21-3A2F072E9D95}">
      <dsp:nvSpPr>
        <dsp:cNvPr id="0" name=""/>
        <dsp:cNvSpPr/>
      </dsp:nvSpPr>
      <dsp:spPr>
        <a:xfrm>
          <a:off x="2328323" y="3231735"/>
          <a:ext cx="1960332" cy="1102208"/>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err="1" smtClean="0">
              <a:solidFill>
                <a:schemeClr val="tx1"/>
              </a:solidFill>
            </a:rPr>
            <a:t>Инсценирование</a:t>
          </a:r>
          <a:r>
            <a:rPr lang="ru-RU" sz="1400" b="1" kern="1200" dirty="0" smtClean="0">
              <a:solidFill>
                <a:schemeClr val="tx1"/>
              </a:solidFill>
            </a:rPr>
            <a:t> </a:t>
          </a:r>
        </a:p>
        <a:p>
          <a:pPr lvl="0" algn="ctr" defTabSz="622300">
            <a:lnSpc>
              <a:spcPct val="90000"/>
            </a:lnSpc>
            <a:spcBef>
              <a:spcPct val="0"/>
            </a:spcBef>
            <a:spcAft>
              <a:spcPct val="35000"/>
            </a:spcAft>
          </a:pPr>
          <a:r>
            <a:rPr lang="ru-RU" sz="1400" b="1" kern="1200" dirty="0" smtClean="0">
              <a:solidFill>
                <a:schemeClr val="tx1"/>
              </a:solidFill>
            </a:rPr>
            <a:t>песен</a:t>
          </a:r>
          <a:endParaRPr lang="ru-RU" sz="1400" b="1" kern="1200" dirty="0">
            <a:solidFill>
              <a:schemeClr val="tx1"/>
            </a:solidFill>
          </a:endParaRPr>
        </a:p>
      </dsp:txBody>
      <dsp:txXfrm>
        <a:off x="2328323" y="3231735"/>
        <a:ext cx="1960332" cy="1102208"/>
      </dsp:txXfrm>
    </dsp:sp>
    <dsp:sp modelId="{BD09C108-4CD2-4A16-AF44-48E5F2AD5EF1}">
      <dsp:nvSpPr>
        <dsp:cNvPr id="0" name=""/>
        <dsp:cNvSpPr/>
      </dsp:nvSpPr>
      <dsp:spPr>
        <a:xfrm rot="10811156">
          <a:off x="2366514" y="1986934"/>
          <a:ext cx="278054" cy="389048"/>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11156">
        <a:off x="2366514" y="1986934"/>
        <a:ext cx="278054" cy="389048"/>
      </dsp:txXfrm>
    </dsp:sp>
    <dsp:sp modelId="{72D984CB-5DD9-4D6B-AF00-22E63FDE3B7F}">
      <dsp:nvSpPr>
        <dsp:cNvPr id="0" name=""/>
        <dsp:cNvSpPr/>
      </dsp:nvSpPr>
      <dsp:spPr>
        <a:xfrm>
          <a:off x="1173657" y="1525139"/>
          <a:ext cx="1061702" cy="1307439"/>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Выразительные</a:t>
          </a:r>
        </a:p>
        <a:p>
          <a:pPr lvl="0" algn="ctr" defTabSz="622300">
            <a:lnSpc>
              <a:spcPct val="90000"/>
            </a:lnSpc>
            <a:spcBef>
              <a:spcPct val="0"/>
            </a:spcBef>
            <a:spcAft>
              <a:spcPct val="35000"/>
            </a:spcAft>
          </a:pPr>
          <a:r>
            <a:rPr lang="ru-RU" sz="1400" b="1" kern="1200" dirty="0" smtClean="0">
              <a:solidFill>
                <a:schemeClr val="tx1"/>
              </a:solidFill>
            </a:rPr>
            <a:t>средства</a:t>
          </a:r>
          <a:endParaRPr lang="ru-RU" sz="1400" b="1" kern="1200" dirty="0">
            <a:solidFill>
              <a:schemeClr val="tx1"/>
            </a:solidFill>
          </a:endParaRPr>
        </a:p>
      </dsp:txBody>
      <dsp:txXfrm>
        <a:off x="1173657" y="1525139"/>
        <a:ext cx="1061702" cy="130743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4FE435-D155-44A6-BA87-2210EC30CC1A}">
      <dsp:nvSpPr>
        <dsp:cNvPr id="0" name=""/>
        <dsp:cNvSpPr/>
      </dsp:nvSpPr>
      <dsp:spPr>
        <a:xfrm>
          <a:off x="0" y="543261"/>
          <a:ext cx="8229600" cy="8568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A21985-4619-49C4-ADD2-CF33324C5C5B}">
      <dsp:nvSpPr>
        <dsp:cNvPr id="0" name=""/>
        <dsp:cNvSpPr/>
      </dsp:nvSpPr>
      <dsp:spPr>
        <a:xfrm>
          <a:off x="411480" y="41421"/>
          <a:ext cx="5760720" cy="10036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b="1" kern="1200" smtClean="0">
              <a:solidFill>
                <a:schemeClr val="tx1"/>
              </a:solidFill>
            </a:rPr>
            <a:t>Обучающие задачи осуществляются попутно, преобладающими выступают задачи воспитания и развития;</a:t>
          </a:r>
          <a:endParaRPr lang="ru-RU" sz="1600" b="1" kern="1200" dirty="0">
            <a:solidFill>
              <a:schemeClr val="tx1"/>
            </a:solidFill>
          </a:endParaRPr>
        </a:p>
      </dsp:txBody>
      <dsp:txXfrm>
        <a:off x="411480" y="41421"/>
        <a:ext cx="5760720" cy="1003680"/>
      </dsp:txXfrm>
    </dsp:sp>
    <dsp:sp modelId="{60BC8BED-8A81-4A41-B693-43AA67ADDB30}">
      <dsp:nvSpPr>
        <dsp:cNvPr id="0" name=""/>
        <dsp:cNvSpPr/>
      </dsp:nvSpPr>
      <dsp:spPr>
        <a:xfrm>
          <a:off x="0" y="2085501"/>
          <a:ext cx="8229600" cy="8568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FF37BC30-D902-41D5-A827-9EB77B381CE9}">
      <dsp:nvSpPr>
        <dsp:cNvPr id="0" name=""/>
        <dsp:cNvSpPr/>
      </dsp:nvSpPr>
      <dsp:spPr>
        <a:xfrm>
          <a:off x="411480" y="1583661"/>
          <a:ext cx="5760720" cy="100368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smtClean="0">
              <a:solidFill>
                <a:schemeClr val="tx1"/>
              </a:solidFill>
            </a:rPr>
            <a:t>Синкретизм </a:t>
          </a:r>
          <a:r>
            <a:rPr lang="ru-RU" sz="1600" kern="1200" dirty="0" err="1" smtClean="0">
              <a:solidFill>
                <a:schemeClr val="tx1"/>
              </a:solidFill>
            </a:rPr>
            <a:t>музицирования</a:t>
          </a:r>
          <a:r>
            <a:rPr lang="ru-RU" sz="1600" kern="1200" dirty="0" smtClean="0">
              <a:solidFill>
                <a:schemeClr val="tx1"/>
              </a:solidFill>
            </a:rPr>
            <a:t> позволяет в работе с одной моделью развивать весь комплекс музыкальных способностей одновременно, включая театрализацию.</a:t>
          </a:r>
          <a:endParaRPr lang="ru-RU" sz="1600" kern="1200" dirty="0">
            <a:solidFill>
              <a:schemeClr val="tx1"/>
            </a:solidFill>
          </a:endParaRPr>
        </a:p>
      </dsp:txBody>
      <dsp:txXfrm>
        <a:off x="411480" y="1583661"/>
        <a:ext cx="5760720" cy="1003680"/>
      </dsp:txXfrm>
    </dsp:sp>
    <dsp:sp modelId="{79709CE2-51AB-4E64-AFC1-435FF390B03D}">
      <dsp:nvSpPr>
        <dsp:cNvPr id="0" name=""/>
        <dsp:cNvSpPr/>
      </dsp:nvSpPr>
      <dsp:spPr>
        <a:xfrm>
          <a:off x="0" y="3627741"/>
          <a:ext cx="8229600" cy="8568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B3ADD450-31DF-4D2E-855B-194A1198642A}">
      <dsp:nvSpPr>
        <dsp:cNvPr id="0" name=""/>
        <dsp:cNvSpPr/>
      </dsp:nvSpPr>
      <dsp:spPr>
        <a:xfrm>
          <a:off x="411480" y="3125901"/>
          <a:ext cx="5760720" cy="100368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err="1" smtClean="0">
              <a:solidFill>
                <a:schemeClr val="tx1"/>
              </a:solidFill>
            </a:rPr>
            <a:t>Музыкальнй</a:t>
          </a:r>
          <a:r>
            <a:rPr lang="ru-RU" sz="1600" kern="1200" dirty="0" smtClean="0">
              <a:solidFill>
                <a:schemeClr val="tx1"/>
              </a:solidFill>
            </a:rPr>
            <a:t> руководитель  находится в постоянном творческом поиске; процесс создания новых вариантов моделей и радостный детский отклик приносит удовольствие и  ощущение «отдачи»;</a:t>
          </a:r>
          <a:endParaRPr lang="ru-RU" sz="1600" kern="1200" dirty="0">
            <a:solidFill>
              <a:schemeClr val="tx1"/>
            </a:solidFill>
          </a:endParaRPr>
        </a:p>
      </dsp:txBody>
      <dsp:txXfrm>
        <a:off x="411480" y="3125901"/>
        <a:ext cx="5760720" cy="10036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E785F0-1825-4505-9D2C-E3F0B74F4591}">
      <dsp:nvSpPr>
        <dsp:cNvPr id="0" name=""/>
        <dsp:cNvSpPr/>
      </dsp:nvSpPr>
      <dsp:spPr>
        <a:xfrm>
          <a:off x="2402302" y="563161"/>
          <a:ext cx="3482283" cy="3482283"/>
        </a:xfrm>
        <a:prstGeom prst="blockArc">
          <a:avLst>
            <a:gd name="adj1" fmla="val 10917984"/>
            <a:gd name="adj2" fmla="val 16121200"/>
            <a:gd name="adj3" fmla="val 4641"/>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B18F88-D69A-432E-A535-80B76DBA5788}">
      <dsp:nvSpPr>
        <dsp:cNvPr id="0" name=""/>
        <dsp:cNvSpPr/>
      </dsp:nvSpPr>
      <dsp:spPr>
        <a:xfrm>
          <a:off x="2403216" y="522096"/>
          <a:ext cx="3482283" cy="3482283"/>
        </a:xfrm>
        <a:prstGeom prst="blockArc">
          <a:avLst>
            <a:gd name="adj1" fmla="val 5459749"/>
            <a:gd name="adj2" fmla="val 10834956"/>
            <a:gd name="adj3" fmla="val 4641"/>
          </a:avLst>
        </a:prstGeom>
        <a:solidFill>
          <a:schemeClr val="accent5">
            <a:hueOff val="-6622584"/>
            <a:satOff val="26541"/>
            <a:lumOff val="575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D33C0E-1968-4EE2-9960-7AEFD29CF869}">
      <dsp:nvSpPr>
        <dsp:cNvPr id="0" name=""/>
        <dsp:cNvSpPr/>
      </dsp:nvSpPr>
      <dsp:spPr>
        <a:xfrm>
          <a:off x="2373658" y="521839"/>
          <a:ext cx="3482283" cy="3482283"/>
        </a:xfrm>
        <a:prstGeom prst="blockArc">
          <a:avLst>
            <a:gd name="adj1" fmla="val 0"/>
            <a:gd name="adj2" fmla="val 5400000"/>
            <a:gd name="adj3" fmla="val 4641"/>
          </a:avLst>
        </a:prstGeom>
        <a:solidFill>
          <a:schemeClr val="accent5">
            <a:hueOff val="-3311292"/>
            <a:satOff val="13270"/>
            <a:lumOff val="287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9F9B7E-F7EF-4464-BCA8-98FE5B8FD115}">
      <dsp:nvSpPr>
        <dsp:cNvPr id="0" name=""/>
        <dsp:cNvSpPr/>
      </dsp:nvSpPr>
      <dsp:spPr>
        <a:xfrm>
          <a:off x="2374170" y="563573"/>
          <a:ext cx="3482283" cy="3482283"/>
        </a:xfrm>
        <a:prstGeom prst="blockArc">
          <a:avLst>
            <a:gd name="adj1" fmla="val 16178070"/>
            <a:gd name="adj2" fmla="val 21515634"/>
            <a:gd name="adj3" fmla="val 4641"/>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DBB433-8730-4A37-8370-809704247450}">
      <dsp:nvSpPr>
        <dsp:cNvPr id="0" name=""/>
        <dsp:cNvSpPr/>
      </dsp:nvSpPr>
      <dsp:spPr>
        <a:xfrm>
          <a:off x="3313137" y="1461318"/>
          <a:ext cx="1603325" cy="160332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Театрализованная</a:t>
          </a:r>
          <a:r>
            <a:rPr lang="ru-RU" sz="1400" kern="1200" baseline="0" dirty="0" smtClean="0"/>
            <a:t> деятельность</a:t>
          </a:r>
          <a:endParaRPr lang="ru-RU" sz="1400" kern="1200" dirty="0"/>
        </a:p>
      </dsp:txBody>
      <dsp:txXfrm>
        <a:off x="3313137" y="1461318"/>
        <a:ext cx="1603325" cy="1603325"/>
      </dsp:txXfrm>
    </dsp:sp>
    <dsp:sp modelId="{313DAD90-C0A2-4958-AC30-5731607F29EF}">
      <dsp:nvSpPr>
        <dsp:cNvPr id="0" name=""/>
        <dsp:cNvSpPr/>
      </dsp:nvSpPr>
      <dsp:spPr>
        <a:xfrm>
          <a:off x="3543299" y="42848"/>
          <a:ext cx="1122327" cy="112232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слушание</a:t>
          </a:r>
          <a:endParaRPr lang="ru-RU" sz="2000" b="1" kern="1200" dirty="0">
            <a:solidFill>
              <a:schemeClr val="tx1"/>
            </a:solidFill>
          </a:endParaRPr>
        </a:p>
      </dsp:txBody>
      <dsp:txXfrm>
        <a:off x="3543299" y="42848"/>
        <a:ext cx="1122327" cy="1122327"/>
      </dsp:txXfrm>
    </dsp:sp>
    <dsp:sp modelId="{589902E5-8092-4151-AE34-1F3C6088EC32}">
      <dsp:nvSpPr>
        <dsp:cNvPr id="0" name=""/>
        <dsp:cNvSpPr/>
      </dsp:nvSpPr>
      <dsp:spPr>
        <a:xfrm>
          <a:off x="5254373" y="1701817"/>
          <a:ext cx="1122327" cy="1122327"/>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пение</a:t>
          </a:r>
          <a:endParaRPr lang="ru-RU" sz="2000" b="1" kern="1200" dirty="0">
            <a:solidFill>
              <a:schemeClr val="tx1"/>
            </a:solidFill>
          </a:endParaRPr>
        </a:p>
      </dsp:txBody>
      <dsp:txXfrm>
        <a:off x="5254373" y="1701817"/>
        <a:ext cx="1122327" cy="1122327"/>
      </dsp:txXfrm>
    </dsp:sp>
    <dsp:sp modelId="{62AA5442-B241-4C47-9FBE-1F9C97DD234C}">
      <dsp:nvSpPr>
        <dsp:cNvPr id="0" name=""/>
        <dsp:cNvSpPr/>
      </dsp:nvSpPr>
      <dsp:spPr>
        <a:xfrm>
          <a:off x="3553636" y="3402555"/>
          <a:ext cx="1122327" cy="1122327"/>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Игра на ДМИ</a:t>
          </a:r>
          <a:endParaRPr lang="ru-RU" sz="2000" b="1" kern="1200" dirty="0">
            <a:solidFill>
              <a:schemeClr val="tx1"/>
            </a:solidFill>
          </a:endParaRPr>
        </a:p>
      </dsp:txBody>
      <dsp:txXfrm>
        <a:off x="3553636" y="3402555"/>
        <a:ext cx="1122327" cy="1122327"/>
      </dsp:txXfrm>
    </dsp:sp>
    <dsp:sp modelId="{95278374-9B61-4E86-89BF-C1C19C8ECABE}">
      <dsp:nvSpPr>
        <dsp:cNvPr id="0" name=""/>
        <dsp:cNvSpPr/>
      </dsp:nvSpPr>
      <dsp:spPr>
        <a:xfrm>
          <a:off x="1882543" y="1684781"/>
          <a:ext cx="1122327" cy="1122327"/>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solidFill>
            </a:rPr>
            <a:t>Движение под музыку</a:t>
          </a:r>
          <a:endParaRPr lang="ru-RU" sz="1600" b="1" kern="1200" dirty="0">
            <a:solidFill>
              <a:schemeClr val="tx1"/>
            </a:solidFill>
          </a:endParaRPr>
        </a:p>
      </dsp:txBody>
      <dsp:txXfrm>
        <a:off x="1882543" y="1684781"/>
        <a:ext cx="1122327" cy="112232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81D127-40C9-4D0B-8237-0706876454FF}">
      <dsp:nvSpPr>
        <dsp:cNvPr id="0" name=""/>
        <dsp:cNvSpPr/>
      </dsp:nvSpPr>
      <dsp:spPr>
        <a:xfrm>
          <a:off x="624723" y="0"/>
          <a:ext cx="7080195" cy="4554551"/>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05AF918-3D88-40AC-A69A-44E1B435B2E1}">
      <dsp:nvSpPr>
        <dsp:cNvPr id="0" name=""/>
        <dsp:cNvSpPr/>
      </dsp:nvSpPr>
      <dsp:spPr>
        <a:xfrm>
          <a:off x="4168" y="1366365"/>
          <a:ext cx="601540" cy="18218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декламация</a:t>
          </a:r>
          <a:endParaRPr lang="ru-RU" sz="1600" b="1" kern="1200" dirty="0">
            <a:latin typeface="Times New Roman" pitchFamily="18" charset="0"/>
            <a:cs typeface="Times New Roman" pitchFamily="18" charset="0"/>
          </a:endParaRPr>
        </a:p>
      </dsp:txBody>
      <dsp:txXfrm>
        <a:off x="4168" y="1366365"/>
        <a:ext cx="601540" cy="1821820"/>
      </dsp:txXfrm>
    </dsp:sp>
    <dsp:sp modelId="{173C4E3A-D55D-4922-8F43-E1443116984D}">
      <dsp:nvSpPr>
        <dsp:cNvPr id="0" name=""/>
        <dsp:cNvSpPr/>
      </dsp:nvSpPr>
      <dsp:spPr>
        <a:xfrm>
          <a:off x="705965" y="1366365"/>
          <a:ext cx="601540" cy="18218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мелодекламация</a:t>
          </a:r>
          <a:endParaRPr lang="ru-RU" sz="1600" b="1" kern="1200" dirty="0">
            <a:latin typeface="Times New Roman" pitchFamily="18" charset="0"/>
            <a:cs typeface="Times New Roman" pitchFamily="18" charset="0"/>
          </a:endParaRPr>
        </a:p>
      </dsp:txBody>
      <dsp:txXfrm>
        <a:off x="705965" y="1366365"/>
        <a:ext cx="601540" cy="1821820"/>
      </dsp:txXfrm>
    </dsp:sp>
    <dsp:sp modelId="{11F0693D-3B25-4CB7-AC11-A8FE26B32ECB}">
      <dsp:nvSpPr>
        <dsp:cNvPr id="0" name=""/>
        <dsp:cNvSpPr/>
      </dsp:nvSpPr>
      <dsp:spPr>
        <a:xfrm>
          <a:off x="1407762" y="1366365"/>
          <a:ext cx="601540" cy="18218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дыхательная гимнастика</a:t>
          </a:r>
          <a:endParaRPr lang="ru-RU" sz="1600" b="1" kern="1200" dirty="0">
            <a:latin typeface="Times New Roman" pitchFamily="18" charset="0"/>
            <a:cs typeface="Times New Roman" pitchFamily="18" charset="0"/>
          </a:endParaRPr>
        </a:p>
      </dsp:txBody>
      <dsp:txXfrm>
        <a:off x="1407762" y="1366365"/>
        <a:ext cx="601540" cy="1821820"/>
      </dsp:txXfrm>
    </dsp:sp>
    <dsp:sp modelId="{488C48B4-13E2-47A5-9997-BE82FE81A97A}">
      <dsp:nvSpPr>
        <dsp:cNvPr id="0" name=""/>
        <dsp:cNvSpPr/>
      </dsp:nvSpPr>
      <dsp:spPr>
        <a:xfrm>
          <a:off x="2109559" y="1366365"/>
          <a:ext cx="601540" cy="182182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itchFamily="18" charset="0"/>
              <a:cs typeface="Times New Roman" pitchFamily="18" charset="0"/>
            </a:rPr>
            <a:t>артикуляционная гимнастика</a:t>
          </a:r>
          <a:endParaRPr lang="ru-RU" sz="1400" b="1" kern="1200" dirty="0">
            <a:latin typeface="Times New Roman" pitchFamily="18" charset="0"/>
            <a:cs typeface="Times New Roman" pitchFamily="18" charset="0"/>
          </a:endParaRPr>
        </a:p>
      </dsp:txBody>
      <dsp:txXfrm>
        <a:off x="2109559" y="1366365"/>
        <a:ext cx="601540" cy="1821820"/>
      </dsp:txXfrm>
    </dsp:sp>
    <dsp:sp modelId="{2D25A07F-BEA1-4C21-A155-73C89F4F50D2}">
      <dsp:nvSpPr>
        <dsp:cNvPr id="0" name=""/>
        <dsp:cNvSpPr/>
      </dsp:nvSpPr>
      <dsp:spPr>
        <a:xfrm>
          <a:off x="2811355" y="1366365"/>
          <a:ext cx="601540" cy="18218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пальчиковая гимнастика</a:t>
          </a:r>
          <a:endParaRPr lang="ru-RU" sz="1600" b="1" kern="1200" dirty="0">
            <a:latin typeface="Times New Roman" pitchFamily="18" charset="0"/>
            <a:cs typeface="Times New Roman" pitchFamily="18" charset="0"/>
          </a:endParaRPr>
        </a:p>
      </dsp:txBody>
      <dsp:txXfrm>
        <a:off x="2811355" y="1366365"/>
        <a:ext cx="601540" cy="1821820"/>
      </dsp:txXfrm>
    </dsp:sp>
    <dsp:sp modelId="{6740CA16-67CA-420B-8E8E-847DF4F6437E}">
      <dsp:nvSpPr>
        <dsp:cNvPr id="0" name=""/>
        <dsp:cNvSpPr/>
      </dsp:nvSpPr>
      <dsp:spPr>
        <a:xfrm>
          <a:off x="3513152" y="1366365"/>
          <a:ext cx="601540" cy="18218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пантомима</a:t>
          </a:r>
          <a:endParaRPr lang="ru-RU" sz="1600" b="1" kern="1200" dirty="0">
            <a:latin typeface="Times New Roman" pitchFamily="18" charset="0"/>
            <a:cs typeface="Times New Roman" pitchFamily="18" charset="0"/>
          </a:endParaRPr>
        </a:p>
      </dsp:txBody>
      <dsp:txXfrm>
        <a:off x="3513152" y="1366365"/>
        <a:ext cx="601540" cy="1821820"/>
      </dsp:txXfrm>
    </dsp:sp>
    <dsp:sp modelId="{8676035E-1638-4BE8-85D5-DE723E277DB4}">
      <dsp:nvSpPr>
        <dsp:cNvPr id="0" name=""/>
        <dsp:cNvSpPr/>
      </dsp:nvSpPr>
      <dsp:spPr>
        <a:xfrm>
          <a:off x="4214949" y="1366365"/>
          <a:ext cx="601540" cy="18218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ритмика</a:t>
          </a:r>
          <a:endParaRPr lang="ru-RU" sz="1600" b="1" kern="1200" dirty="0">
            <a:latin typeface="Times New Roman" pitchFamily="18" charset="0"/>
            <a:cs typeface="Times New Roman" pitchFamily="18" charset="0"/>
          </a:endParaRPr>
        </a:p>
      </dsp:txBody>
      <dsp:txXfrm>
        <a:off x="4214949" y="1366365"/>
        <a:ext cx="601540" cy="1821820"/>
      </dsp:txXfrm>
    </dsp:sp>
    <dsp:sp modelId="{2D7E4177-C6F3-4A33-A3B2-27B4D51B35B0}">
      <dsp:nvSpPr>
        <dsp:cNvPr id="0" name=""/>
        <dsp:cNvSpPr/>
      </dsp:nvSpPr>
      <dsp:spPr>
        <a:xfrm>
          <a:off x="4916746" y="1366365"/>
          <a:ext cx="601540" cy="18218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err="1" smtClean="0">
              <a:latin typeface="Times New Roman" pitchFamily="18" charset="0"/>
              <a:cs typeface="Times New Roman" pitchFamily="18" charset="0"/>
            </a:rPr>
            <a:t>логоритмика</a:t>
          </a:r>
          <a:endParaRPr lang="ru-RU" sz="1600" b="1" kern="1200" dirty="0">
            <a:latin typeface="Times New Roman" pitchFamily="18" charset="0"/>
            <a:cs typeface="Times New Roman" pitchFamily="18" charset="0"/>
          </a:endParaRPr>
        </a:p>
      </dsp:txBody>
      <dsp:txXfrm>
        <a:off x="4916746" y="1366365"/>
        <a:ext cx="601540" cy="1821820"/>
      </dsp:txXfrm>
    </dsp:sp>
    <dsp:sp modelId="{A27D84DB-481B-4A04-9261-E460483F6584}">
      <dsp:nvSpPr>
        <dsp:cNvPr id="0" name=""/>
        <dsp:cNvSpPr/>
      </dsp:nvSpPr>
      <dsp:spPr>
        <a:xfrm>
          <a:off x="5618542" y="1366365"/>
          <a:ext cx="601540" cy="182182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пение</a:t>
          </a:r>
          <a:endParaRPr lang="ru-RU" sz="1600" b="1" kern="1200" dirty="0">
            <a:latin typeface="Times New Roman" pitchFamily="18" charset="0"/>
            <a:cs typeface="Times New Roman" pitchFamily="18" charset="0"/>
          </a:endParaRPr>
        </a:p>
      </dsp:txBody>
      <dsp:txXfrm>
        <a:off x="5618542" y="1366365"/>
        <a:ext cx="601540" cy="1821820"/>
      </dsp:txXfrm>
    </dsp:sp>
    <dsp:sp modelId="{633D5A6A-05FA-4CEA-92F4-AB4658732A8A}">
      <dsp:nvSpPr>
        <dsp:cNvPr id="0" name=""/>
        <dsp:cNvSpPr/>
      </dsp:nvSpPr>
      <dsp:spPr>
        <a:xfrm>
          <a:off x="6320339" y="1366365"/>
          <a:ext cx="601540" cy="18218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itchFamily="18" charset="0"/>
              <a:cs typeface="Times New Roman" pitchFamily="18" charset="0"/>
            </a:rPr>
            <a:t>игра на музыкальных инструментах</a:t>
          </a:r>
          <a:endParaRPr lang="ru-RU" sz="1400" b="1" kern="1200" dirty="0">
            <a:latin typeface="Times New Roman" pitchFamily="18" charset="0"/>
            <a:cs typeface="Times New Roman" pitchFamily="18" charset="0"/>
          </a:endParaRPr>
        </a:p>
      </dsp:txBody>
      <dsp:txXfrm>
        <a:off x="6320339" y="1366365"/>
        <a:ext cx="601540" cy="1821820"/>
      </dsp:txXfrm>
    </dsp:sp>
    <dsp:sp modelId="{CE7753D6-DAE2-48B1-B7D5-443F270783E5}">
      <dsp:nvSpPr>
        <dsp:cNvPr id="0" name=""/>
        <dsp:cNvSpPr/>
      </dsp:nvSpPr>
      <dsp:spPr>
        <a:xfrm>
          <a:off x="7022136" y="1366365"/>
          <a:ext cx="601540" cy="18218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itchFamily="18" charset="0"/>
              <a:cs typeface="Times New Roman" pitchFamily="18" charset="0"/>
            </a:rPr>
            <a:t>коммуникативные игры и танцы</a:t>
          </a:r>
          <a:endParaRPr lang="ru-RU" sz="1400" b="1" kern="1200" dirty="0">
            <a:latin typeface="Times New Roman" pitchFamily="18" charset="0"/>
            <a:cs typeface="Times New Roman" pitchFamily="18" charset="0"/>
          </a:endParaRPr>
        </a:p>
      </dsp:txBody>
      <dsp:txXfrm>
        <a:off x="7022136" y="1366365"/>
        <a:ext cx="601540" cy="1821820"/>
      </dsp:txXfrm>
    </dsp:sp>
    <dsp:sp modelId="{D18272A2-BD97-441F-B45B-F2977484F16B}">
      <dsp:nvSpPr>
        <dsp:cNvPr id="0" name=""/>
        <dsp:cNvSpPr/>
      </dsp:nvSpPr>
      <dsp:spPr>
        <a:xfrm>
          <a:off x="7723933" y="1366365"/>
          <a:ext cx="601540" cy="18218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активное слушание</a:t>
          </a:r>
          <a:endParaRPr lang="ru-RU" sz="1600" b="1" kern="1200" dirty="0">
            <a:latin typeface="Times New Roman" pitchFamily="18" charset="0"/>
            <a:cs typeface="Times New Roman" pitchFamily="18" charset="0"/>
          </a:endParaRPr>
        </a:p>
      </dsp:txBody>
      <dsp:txXfrm>
        <a:off x="7723933" y="1366365"/>
        <a:ext cx="601540" cy="18218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AC916F-5ACF-498E-90F8-71B74F48FE41}">
      <dsp:nvSpPr>
        <dsp:cNvPr id="0" name=""/>
        <dsp:cNvSpPr/>
      </dsp:nvSpPr>
      <dsp:spPr>
        <a:xfrm rot="5400000">
          <a:off x="-240705" y="242307"/>
          <a:ext cx="1604703" cy="112329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ru-RU" sz="3100" kern="1200" dirty="0" smtClean="0"/>
            <a:t>1.</a:t>
          </a:r>
          <a:endParaRPr lang="ru-RU" sz="3100" kern="1200" dirty="0"/>
        </a:p>
      </dsp:txBody>
      <dsp:txXfrm rot="5400000">
        <a:off x="-240705" y="242307"/>
        <a:ext cx="1604703" cy="1123292"/>
      </dsp:txXfrm>
    </dsp:sp>
    <dsp:sp modelId="{454ECA8F-50F5-4515-8815-413FEB409018}">
      <dsp:nvSpPr>
        <dsp:cNvPr id="0" name=""/>
        <dsp:cNvSpPr/>
      </dsp:nvSpPr>
      <dsp:spPr>
        <a:xfrm rot="5400000">
          <a:off x="3278629" y="-2153735"/>
          <a:ext cx="1043057" cy="5353731"/>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ru-RU" sz="1800" kern="1200" dirty="0" smtClean="0">
              <a:latin typeface="Georgia" pitchFamily="18" charset="0"/>
            </a:rPr>
            <a:t>развивают мышечный аппарат, мелкую моторику, тактильную чувствительность;</a:t>
          </a:r>
          <a:endParaRPr lang="ru-RU" sz="1800" kern="1200" dirty="0">
            <a:latin typeface="Georgia" pitchFamily="18" charset="0"/>
          </a:endParaRPr>
        </a:p>
      </dsp:txBody>
      <dsp:txXfrm rot="5400000">
        <a:off x="3278629" y="-2153735"/>
        <a:ext cx="1043057" cy="5353731"/>
      </dsp:txXfrm>
    </dsp:sp>
    <dsp:sp modelId="{7F0A8C79-5A14-4134-8309-CEBF7BB78101}">
      <dsp:nvSpPr>
        <dsp:cNvPr id="0" name=""/>
        <dsp:cNvSpPr/>
      </dsp:nvSpPr>
      <dsp:spPr>
        <a:xfrm rot="5400000">
          <a:off x="-240705" y="1652931"/>
          <a:ext cx="1604703" cy="1123292"/>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ru-RU" sz="3100" kern="1200" dirty="0" smtClean="0"/>
            <a:t>2.</a:t>
          </a:r>
          <a:endParaRPr lang="ru-RU" sz="3100" kern="1200" dirty="0"/>
        </a:p>
      </dsp:txBody>
      <dsp:txXfrm rot="5400000">
        <a:off x="-240705" y="1652931"/>
        <a:ext cx="1604703" cy="1123292"/>
      </dsp:txXfrm>
    </dsp:sp>
    <dsp:sp modelId="{37FC448A-6E05-496B-8A8F-B409B13A13FD}">
      <dsp:nvSpPr>
        <dsp:cNvPr id="0" name=""/>
        <dsp:cNvSpPr/>
      </dsp:nvSpPr>
      <dsp:spPr>
        <a:xfrm rot="5400000">
          <a:off x="3278629" y="-743110"/>
          <a:ext cx="1043057" cy="5353731"/>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smtClean="0">
              <a:latin typeface="Georgia" pitchFamily="18" charset="0"/>
            </a:rPr>
            <a:t>«предвосхищают» сознание, его реактивность (ввиду быстроты смены движений);</a:t>
          </a:r>
          <a:endParaRPr lang="ru-RU" sz="1700" kern="1200" dirty="0">
            <a:latin typeface="Georgia" pitchFamily="18" charset="0"/>
          </a:endParaRPr>
        </a:p>
        <a:p>
          <a:pPr marL="171450" lvl="1" indent="-171450" algn="l" defTabSz="755650">
            <a:lnSpc>
              <a:spcPct val="90000"/>
            </a:lnSpc>
            <a:spcBef>
              <a:spcPct val="0"/>
            </a:spcBef>
            <a:spcAft>
              <a:spcPct val="15000"/>
            </a:spcAft>
            <a:buChar char="••"/>
          </a:pPr>
          <a:r>
            <a:rPr lang="ru-RU" sz="1700" kern="1200" dirty="0" smtClean="0">
              <a:latin typeface="Georgia" pitchFamily="18" charset="0"/>
            </a:rPr>
            <a:t>повышают общий уровень организации ребёнка.</a:t>
          </a:r>
          <a:endParaRPr lang="ru-RU" sz="1700" kern="1200" dirty="0">
            <a:latin typeface="Georgia" pitchFamily="18" charset="0"/>
          </a:endParaRPr>
        </a:p>
      </dsp:txBody>
      <dsp:txXfrm rot="5400000">
        <a:off x="3278629" y="-743110"/>
        <a:ext cx="1043057" cy="5353731"/>
      </dsp:txXfrm>
    </dsp:sp>
    <dsp:sp modelId="{89CF5E24-5B60-4858-962D-8CAB7764499D}">
      <dsp:nvSpPr>
        <dsp:cNvPr id="0" name=""/>
        <dsp:cNvSpPr/>
      </dsp:nvSpPr>
      <dsp:spPr>
        <a:xfrm rot="5400000">
          <a:off x="-240705" y="3063556"/>
          <a:ext cx="1604703" cy="112329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ru-RU" sz="3100" kern="1200" dirty="0" smtClean="0"/>
            <a:t>3.</a:t>
          </a:r>
          <a:endParaRPr lang="ru-RU" sz="3100" kern="1200" dirty="0"/>
        </a:p>
      </dsp:txBody>
      <dsp:txXfrm rot="5400000">
        <a:off x="-240705" y="3063556"/>
        <a:ext cx="1604703" cy="1123292"/>
      </dsp:txXfrm>
    </dsp:sp>
    <dsp:sp modelId="{EA172C18-9163-447B-B0DD-B3166F22BC95}">
      <dsp:nvSpPr>
        <dsp:cNvPr id="0" name=""/>
        <dsp:cNvSpPr/>
      </dsp:nvSpPr>
      <dsp:spPr>
        <a:xfrm rot="5400000">
          <a:off x="3278629" y="667513"/>
          <a:ext cx="1043057" cy="5353731"/>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smtClean="0">
              <a:latin typeface="Georgia" pitchFamily="18" charset="0"/>
            </a:rPr>
            <a:t>направлены на развитие чувства ритма, дикционной моторики речи, выразительно-речевого интонирования, координации движений.</a:t>
          </a:r>
          <a:endParaRPr lang="ru-RU" sz="1700" kern="1200" dirty="0">
            <a:latin typeface="Georgia" pitchFamily="18" charset="0"/>
          </a:endParaRPr>
        </a:p>
      </dsp:txBody>
      <dsp:txXfrm rot="5400000">
        <a:off x="3278629" y="667513"/>
        <a:ext cx="1043057" cy="535373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98AA13-8189-4BE6-A85B-0885B030B150}">
      <dsp:nvSpPr>
        <dsp:cNvPr id="0" name=""/>
        <dsp:cNvSpPr/>
      </dsp:nvSpPr>
      <dsp:spPr>
        <a:xfrm>
          <a:off x="2772797" y="0"/>
          <a:ext cx="2628800" cy="2457532"/>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2">
                  <a:lumMod val="50000"/>
                </a:schemeClr>
              </a:solidFill>
              <a:latin typeface="Times New Roman" pitchFamily="18" charset="0"/>
              <a:cs typeface="Times New Roman" pitchFamily="18" charset="0"/>
            </a:rPr>
            <a:t>Звучащие жесты (хлопки,  шлепки,  притопы)        </a:t>
          </a:r>
          <a:endParaRPr lang="ru-RU" sz="2400" b="1" kern="1200" dirty="0">
            <a:solidFill>
              <a:schemeClr val="tx2">
                <a:lumMod val="50000"/>
              </a:schemeClr>
            </a:solidFill>
            <a:latin typeface="Times New Roman" pitchFamily="18" charset="0"/>
            <a:cs typeface="Times New Roman" pitchFamily="18" charset="0"/>
          </a:endParaRPr>
        </a:p>
      </dsp:txBody>
      <dsp:txXfrm>
        <a:off x="3123303" y="430068"/>
        <a:ext cx="1927786" cy="1105889"/>
      </dsp:txXfrm>
    </dsp:sp>
    <dsp:sp modelId="{6EFB8C38-CC2D-4245-A6FF-01F1C3795211}">
      <dsp:nvSpPr>
        <dsp:cNvPr id="0" name=""/>
        <dsp:cNvSpPr/>
      </dsp:nvSpPr>
      <dsp:spPr>
        <a:xfrm>
          <a:off x="3852859" y="1828804"/>
          <a:ext cx="2747886" cy="2628826"/>
        </a:xfrm>
        <a:prstGeom prst="ellipse">
          <a:avLst/>
        </a:prstGeom>
        <a:solidFill>
          <a:schemeClr val="accent5">
            <a:alpha val="50000"/>
            <a:hueOff val="-4966938"/>
            <a:satOff val="19906"/>
            <a:lumOff val="4314"/>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tx2">
                  <a:lumMod val="50000"/>
                </a:schemeClr>
              </a:solidFill>
              <a:latin typeface="Times New Roman" pitchFamily="18" charset="0"/>
              <a:cs typeface="Times New Roman" pitchFamily="18" charset="0"/>
            </a:rPr>
            <a:t>Артикуляционные и голосовые игры (свист, выдохи, возгласы, </a:t>
          </a:r>
          <a:r>
            <a:rPr lang="ru-RU" sz="1800" b="1" kern="1200" dirty="0" err="1" smtClean="0">
              <a:solidFill>
                <a:schemeClr val="tx2">
                  <a:lumMod val="50000"/>
                </a:schemeClr>
              </a:solidFill>
              <a:latin typeface="Times New Roman" pitchFamily="18" charset="0"/>
              <a:cs typeface="Times New Roman" pitchFamily="18" charset="0"/>
            </a:rPr>
            <a:t>цокание</a:t>
          </a:r>
          <a:r>
            <a:rPr lang="ru-RU" sz="1800" b="1" kern="1200" dirty="0" smtClean="0">
              <a:solidFill>
                <a:schemeClr val="tx2">
                  <a:lumMod val="50000"/>
                </a:schemeClr>
              </a:solidFill>
              <a:latin typeface="Times New Roman" pitchFamily="18" charset="0"/>
              <a:cs typeface="Times New Roman" pitchFamily="18" charset="0"/>
            </a:rPr>
            <a:t>)</a:t>
          </a:r>
          <a:endParaRPr lang="ru-RU" sz="1800" b="1" kern="1200" dirty="0">
            <a:solidFill>
              <a:schemeClr val="tx2">
                <a:lumMod val="50000"/>
              </a:schemeClr>
            </a:solidFill>
            <a:latin typeface="Times New Roman" pitchFamily="18" charset="0"/>
            <a:cs typeface="Times New Roman" pitchFamily="18" charset="0"/>
          </a:endParaRPr>
        </a:p>
      </dsp:txBody>
      <dsp:txXfrm>
        <a:off x="4693254" y="2507918"/>
        <a:ext cx="1648731" cy="1445854"/>
      </dsp:txXfrm>
    </dsp:sp>
    <dsp:sp modelId="{4A118560-0CBB-4C8D-9DF9-CDB3FF3927FA}">
      <dsp:nvSpPr>
        <dsp:cNvPr id="0" name=""/>
        <dsp:cNvSpPr/>
      </dsp:nvSpPr>
      <dsp:spPr>
        <a:xfrm>
          <a:off x="1495415" y="1828804"/>
          <a:ext cx="2713921" cy="2628826"/>
        </a:xfrm>
        <a:prstGeom prst="ellipse">
          <a:avLst/>
        </a:prstGeom>
        <a:solidFill>
          <a:schemeClr val="accent5">
            <a:alpha val="50000"/>
            <a:hueOff val="-9933876"/>
            <a:satOff val="39811"/>
            <a:lumOff val="862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2">
                  <a:lumMod val="50000"/>
                </a:schemeClr>
              </a:solidFill>
              <a:latin typeface="Times New Roman" pitchFamily="18" charset="0"/>
              <a:cs typeface="Times New Roman" pitchFamily="18" charset="0"/>
            </a:rPr>
            <a:t>Фонематические игры (тарабарские рифмы, </a:t>
          </a:r>
          <a:r>
            <a:rPr lang="ru-RU" sz="2000" b="1" kern="1200" dirty="0" err="1" smtClean="0">
              <a:solidFill>
                <a:schemeClr val="tx2">
                  <a:lumMod val="50000"/>
                </a:schemeClr>
              </a:solidFill>
              <a:latin typeface="Times New Roman" pitchFamily="18" charset="0"/>
              <a:cs typeface="Times New Roman" pitchFamily="18" charset="0"/>
            </a:rPr>
            <a:t>звукопод</a:t>
          </a:r>
          <a:r>
            <a:rPr lang="ru-RU" sz="2000" b="1" kern="1200" dirty="0" smtClean="0">
              <a:solidFill>
                <a:schemeClr val="tx2">
                  <a:lumMod val="50000"/>
                </a:schemeClr>
              </a:solidFill>
              <a:latin typeface="Times New Roman" pitchFamily="18" charset="0"/>
              <a:cs typeface="Times New Roman" pitchFamily="18" charset="0"/>
            </a:rPr>
            <a:t>-</a:t>
          </a:r>
        </a:p>
        <a:p>
          <a:pPr lvl="0" algn="ctr" defTabSz="889000">
            <a:lnSpc>
              <a:spcPct val="90000"/>
            </a:lnSpc>
            <a:spcBef>
              <a:spcPct val="0"/>
            </a:spcBef>
            <a:spcAft>
              <a:spcPct val="35000"/>
            </a:spcAft>
          </a:pPr>
          <a:r>
            <a:rPr lang="ru-RU" sz="2000" b="1" kern="1200" dirty="0" err="1" smtClean="0">
              <a:solidFill>
                <a:schemeClr val="tx2">
                  <a:lumMod val="50000"/>
                </a:schemeClr>
              </a:solidFill>
              <a:latin typeface="Times New Roman" pitchFamily="18" charset="0"/>
              <a:cs typeface="Times New Roman" pitchFamily="18" charset="0"/>
            </a:rPr>
            <a:t>ражания</a:t>
          </a:r>
          <a:r>
            <a:rPr lang="ru-RU" sz="2000" b="1" kern="1200" dirty="0" smtClean="0">
              <a:solidFill>
                <a:schemeClr val="tx2">
                  <a:lumMod val="50000"/>
                </a:schemeClr>
              </a:solidFill>
              <a:latin typeface="Times New Roman" pitchFamily="18" charset="0"/>
              <a:cs typeface="Times New Roman" pitchFamily="18" charset="0"/>
            </a:rPr>
            <a:t>)</a:t>
          </a:r>
          <a:endParaRPr lang="ru-RU" sz="2000" b="1" kern="1200" dirty="0">
            <a:solidFill>
              <a:schemeClr val="tx2">
                <a:lumMod val="50000"/>
              </a:schemeClr>
            </a:solidFill>
            <a:latin typeface="Times New Roman" pitchFamily="18" charset="0"/>
            <a:cs typeface="Times New Roman" pitchFamily="18" charset="0"/>
          </a:endParaRPr>
        </a:p>
      </dsp:txBody>
      <dsp:txXfrm>
        <a:off x="1750976" y="2507918"/>
        <a:ext cx="1628352" cy="144585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F11F59-6064-42F8-96B7-6294F2356E3D}">
      <dsp:nvSpPr>
        <dsp:cNvPr id="0" name=""/>
        <dsp:cNvSpPr/>
      </dsp:nvSpPr>
      <dsp:spPr>
        <a:xfrm>
          <a:off x="0" y="54326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77E59F-DA0A-4F0B-AA21-0B65DB1EF325}">
      <dsp:nvSpPr>
        <dsp:cNvPr id="0" name=""/>
        <dsp:cNvSpPr/>
      </dsp:nvSpPr>
      <dsp:spPr>
        <a:xfrm>
          <a:off x="411480" y="41421"/>
          <a:ext cx="576072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smtClean="0">
              <a:latin typeface="Georgia" pitchFamily="18" charset="0"/>
            </a:rPr>
            <a:t>Положительную мотивацию на занятиях музыки с применением ИКТ, создание условий для получения учебной информации из различных источников (традиционных и новейших)</a:t>
          </a:r>
          <a:endParaRPr lang="ru-RU" sz="1600" kern="1200" dirty="0">
            <a:latin typeface="Georgia" pitchFamily="18" charset="0"/>
          </a:endParaRPr>
        </a:p>
      </dsp:txBody>
      <dsp:txXfrm>
        <a:off x="411480" y="41421"/>
        <a:ext cx="5760720" cy="1003680"/>
      </dsp:txXfrm>
    </dsp:sp>
    <dsp:sp modelId="{5D953D44-D0F8-45A1-8C53-04E96F1EB18D}">
      <dsp:nvSpPr>
        <dsp:cNvPr id="0" name=""/>
        <dsp:cNvSpPr/>
      </dsp:nvSpPr>
      <dsp:spPr>
        <a:xfrm>
          <a:off x="0" y="208550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2C06DB-FAF4-4D8D-A2A0-FC7443FF4099}">
      <dsp:nvSpPr>
        <dsp:cNvPr id="0" name=""/>
        <dsp:cNvSpPr/>
      </dsp:nvSpPr>
      <dsp:spPr>
        <a:xfrm>
          <a:off x="411480" y="1583661"/>
          <a:ext cx="576072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ru-RU" sz="1800" kern="1200" dirty="0" smtClean="0">
              <a:latin typeface="Georgia" pitchFamily="18" charset="0"/>
            </a:rPr>
            <a:t>Обретение компьютерной грамотности и оптимальное использование ИТ в образовательном процессе</a:t>
          </a:r>
          <a:endParaRPr lang="ru-RU" sz="1800" kern="1200" dirty="0">
            <a:latin typeface="Georgia" pitchFamily="18" charset="0"/>
          </a:endParaRPr>
        </a:p>
      </dsp:txBody>
      <dsp:txXfrm>
        <a:off x="411480" y="1583661"/>
        <a:ext cx="5760720" cy="1003680"/>
      </dsp:txXfrm>
    </dsp:sp>
    <dsp:sp modelId="{A2C1AFFF-9BBA-455C-9A9B-59E1F8F3F02F}">
      <dsp:nvSpPr>
        <dsp:cNvPr id="0" name=""/>
        <dsp:cNvSpPr/>
      </dsp:nvSpPr>
      <dsp:spPr>
        <a:xfrm>
          <a:off x="0" y="362774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2BC7C7-37B6-472E-8DE0-57A1D44F07D0}">
      <dsp:nvSpPr>
        <dsp:cNvPr id="0" name=""/>
        <dsp:cNvSpPr/>
      </dsp:nvSpPr>
      <dsp:spPr>
        <a:xfrm>
          <a:off x="400024" y="3043248"/>
          <a:ext cx="576072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ru-RU" sz="1800" kern="1200" dirty="0" smtClean="0">
              <a:latin typeface="Georgia" pitchFamily="18" charset="0"/>
            </a:rPr>
            <a:t>Умение разрабатывать  современные дидактические </a:t>
          </a:r>
          <a:r>
            <a:rPr lang="ru-RU" sz="1800" kern="1200" dirty="0" err="1" smtClean="0">
              <a:latin typeface="Georgia" pitchFamily="18" charset="0"/>
            </a:rPr>
            <a:t>матеоиалы</a:t>
          </a:r>
          <a:r>
            <a:rPr lang="ru-RU" sz="1800" kern="1200" dirty="0" smtClean="0">
              <a:latin typeface="Georgia" pitchFamily="18" charset="0"/>
            </a:rPr>
            <a:t> и эффективное их использование в образовательном процессе</a:t>
          </a:r>
          <a:endParaRPr lang="ru-RU" sz="1800" kern="1200" dirty="0">
            <a:latin typeface="Georgia" pitchFamily="18" charset="0"/>
          </a:endParaRPr>
        </a:p>
      </dsp:txBody>
      <dsp:txXfrm>
        <a:off x="400024" y="3043248"/>
        <a:ext cx="5760720" cy="100368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4EFA41-81B8-4662-807B-EE167CED20B9}">
      <dsp:nvSpPr>
        <dsp:cNvPr id="0" name=""/>
        <dsp:cNvSpPr/>
      </dsp:nvSpPr>
      <dsp:spPr>
        <a:xfrm rot="5400000">
          <a:off x="-245395" y="248052"/>
          <a:ext cx="1635968" cy="114517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t>1.</a:t>
          </a:r>
          <a:endParaRPr lang="ru-RU" sz="3200" kern="1200" dirty="0"/>
        </a:p>
      </dsp:txBody>
      <dsp:txXfrm rot="5400000">
        <a:off x="-245395" y="248052"/>
        <a:ext cx="1635968" cy="1145177"/>
      </dsp:txXfrm>
    </dsp:sp>
    <dsp:sp modelId="{4CAD7F2E-FC59-4AD5-8E70-B12CE7F62DDD}">
      <dsp:nvSpPr>
        <dsp:cNvPr id="0" name=""/>
        <dsp:cNvSpPr/>
      </dsp:nvSpPr>
      <dsp:spPr>
        <a:xfrm rot="5400000">
          <a:off x="4155699" y="-3007863"/>
          <a:ext cx="1063379" cy="708442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ru-RU" sz="1800" kern="1200" dirty="0" smtClean="0">
              <a:latin typeface="Georgia" pitchFamily="18" charset="0"/>
            </a:rPr>
            <a:t>персонажей для образного восприятия музыки, песен, </a:t>
          </a:r>
          <a:r>
            <a:rPr lang="ru-RU" sz="1800" kern="1200" dirty="0" err="1" smtClean="0">
              <a:latin typeface="Georgia" pitchFamily="18" charset="0"/>
            </a:rPr>
            <a:t>попевок</a:t>
          </a:r>
          <a:r>
            <a:rPr lang="ru-RU" sz="1800" kern="1200" dirty="0" smtClean="0">
              <a:latin typeface="Georgia" pitchFamily="18" charset="0"/>
            </a:rPr>
            <a:t>;</a:t>
          </a:r>
          <a:endParaRPr lang="ru-RU" sz="1800" kern="1200" dirty="0">
            <a:latin typeface="Georgia" pitchFamily="18" charset="0"/>
          </a:endParaRPr>
        </a:p>
        <a:p>
          <a:pPr marL="171450" lvl="1" indent="-171450" algn="l" defTabSz="800100">
            <a:lnSpc>
              <a:spcPct val="90000"/>
            </a:lnSpc>
            <a:spcBef>
              <a:spcPct val="0"/>
            </a:spcBef>
            <a:spcAft>
              <a:spcPct val="15000"/>
            </a:spcAft>
            <a:buChar char="••"/>
          </a:pPr>
          <a:r>
            <a:rPr lang="ru-RU" sz="1800" kern="1200" dirty="0" smtClean="0">
              <a:latin typeface="Georgia" pitchFamily="18" charset="0"/>
            </a:rPr>
            <a:t>упражнения для социально-эмоционального развития детей; </a:t>
          </a:r>
          <a:endParaRPr lang="ru-RU" sz="1800" kern="1200" dirty="0">
            <a:latin typeface="Georgia" pitchFamily="18" charset="0"/>
          </a:endParaRPr>
        </a:p>
      </dsp:txBody>
      <dsp:txXfrm rot="5400000">
        <a:off x="4155699" y="-3007863"/>
        <a:ext cx="1063379" cy="7084422"/>
      </dsp:txXfrm>
    </dsp:sp>
    <dsp:sp modelId="{A74D8434-0BB8-4D1A-B105-48D5E0190EB8}">
      <dsp:nvSpPr>
        <dsp:cNvPr id="0" name=""/>
        <dsp:cNvSpPr/>
      </dsp:nvSpPr>
      <dsp:spPr>
        <a:xfrm rot="5400000">
          <a:off x="-245395" y="1690392"/>
          <a:ext cx="1635968" cy="1145177"/>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t>2.</a:t>
          </a:r>
          <a:endParaRPr lang="ru-RU" sz="3200" kern="1200" dirty="0"/>
        </a:p>
      </dsp:txBody>
      <dsp:txXfrm rot="5400000">
        <a:off x="-245395" y="1690392"/>
        <a:ext cx="1635968" cy="1145177"/>
      </dsp:txXfrm>
    </dsp:sp>
    <dsp:sp modelId="{FBE0371E-3081-4ACE-9AD5-F87832608501}">
      <dsp:nvSpPr>
        <dsp:cNvPr id="0" name=""/>
        <dsp:cNvSpPr/>
      </dsp:nvSpPr>
      <dsp:spPr>
        <a:xfrm rot="5400000">
          <a:off x="4155699" y="-1565524"/>
          <a:ext cx="1063379" cy="7084422"/>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smtClean="0">
              <a:latin typeface="Georgia" pitchFamily="18" charset="0"/>
            </a:rPr>
            <a:t>коррекционно-развивающие игры </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упражнения по дикции, </a:t>
          </a:r>
          <a:r>
            <a:rPr lang="ru-RU" sz="1600" kern="1200" dirty="0" err="1" smtClean="0">
              <a:latin typeface="Georgia" pitchFamily="18" charset="0"/>
            </a:rPr>
            <a:t>ритмодекламации</a:t>
          </a:r>
          <a:r>
            <a:rPr lang="ru-RU" sz="1600" kern="1200" dirty="0" smtClean="0">
              <a:latin typeface="Georgia" pitchFamily="18" charset="0"/>
            </a:rPr>
            <a:t>; </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задания для развития речевой интонационной выразительности; </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образные упражнения; </a:t>
          </a:r>
          <a:endParaRPr lang="ru-RU" sz="1600" kern="1200" dirty="0">
            <a:latin typeface="Georgia" pitchFamily="18" charset="0"/>
          </a:endParaRPr>
        </a:p>
      </dsp:txBody>
      <dsp:txXfrm rot="5400000">
        <a:off x="4155699" y="-1565524"/>
        <a:ext cx="1063379" cy="7084422"/>
      </dsp:txXfrm>
    </dsp:sp>
    <dsp:sp modelId="{BF6ED6B8-6A05-4671-BA33-47BC4A251206}">
      <dsp:nvSpPr>
        <dsp:cNvPr id="0" name=""/>
        <dsp:cNvSpPr/>
      </dsp:nvSpPr>
      <dsp:spPr>
        <a:xfrm rot="5400000">
          <a:off x="-245395" y="3132732"/>
          <a:ext cx="1635968" cy="1145177"/>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t>3.</a:t>
          </a:r>
          <a:endParaRPr lang="ru-RU" sz="3200" kern="1200" dirty="0"/>
        </a:p>
      </dsp:txBody>
      <dsp:txXfrm rot="5400000">
        <a:off x="-245395" y="3132732"/>
        <a:ext cx="1635968" cy="1145177"/>
      </dsp:txXfrm>
    </dsp:sp>
    <dsp:sp modelId="{032C9B7C-E528-4976-8944-617400AA3AE9}">
      <dsp:nvSpPr>
        <dsp:cNvPr id="0" name=""/>
        <dsp:cNvSpPr/>
      </dsp:nvSpPr>
      <dsp:spPr>
        <a:xfrm rot="5400000">
          <a:off x="4155699" y="-123184"/>
          <a:ext cx="1063379" cy="708442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ru-RU" sz="1600" kern="1200" dirty="0"/>
        </a:p>
        <a:p>
          <a:pPr marL="171450" lvl="1" indent="-171450" algn="l" defTabSz="711200">
            <a:lnSpc>
              <a:spcPct val="90000"/>
            </a:lnSpc>
            <a:spcBef>
              <a:spcPct val="0"/>
            </a:spcBef>
            <a:spcAft>
              <a:spcPct val="15000"/>
            </a:spcAft>
            <a:buChar char="••"/>
          </a:pPr>
          <a:endParaRPr lang="ru-RU" sz="1600" kern="1200" dirty="0"/>
        </a:p>
        <a:p>
          <a:pPr marL="171450" lvl="1" indent="-171450" algn="l" defTabSz="711200">
            <a:lnSpc>
              <a:spcPct val="90000"/>
            </a:lnSpc>
            <a:spcBef>
              <a:spcPct val="0"/>
            </a:spcBef>
            <a:spcAft>
              <a:spcPct val="15000"/>
            </a:spcAft>
            <a:buChar char="••"/>
          </a:pPr>
          <a:endParaRPr lang="ru-RU" sz="1600" kern="1200" dirty="0"/>
        </a:p>
        <a:p>
          <a:pPr marL="171450" lvl="1" indent="-171450" algn="l" defTabSz="711200">
            <a:lnSpc>
              <a:spcPct val="90000"/>
            </a:lnSpc>
            <a:spcBef>
              <a:spcPct val="0"/>
            </a:spcBef>
            <a:spcAft>
              <a:spcPct val="15000"/>
            </a:spcAft>
            <a:buChar char="••"/>
          </a:pPr>
          <a:endParaRPr lang="ru-RU" sz="1600" kern="1200" dirty="0"/>
        </a:p>
        <a:p>
          <a:pPr marL="171450" lvl="1" indent="-171450" algn="l" defTabSz="711200">
            <a:lnSpc>
              <a:spcPct val="90000"/>
            </a:lnSpc>
            <a:spcBef>
              <a:spcPct val="0"/>
            </a:spcBef>
            <a:spcAft>
              <a:spcPct val="15000"/>
            </a:spcAft>
            <a:buChar char="••"/>
          </a:pP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упражнения на развитие детской пластики; </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err="1" smtClean="0">
              <a:latin typeface="Georgia" pitchFamily="18" charset="0"/>
            </a:rPr>
            <a:t>логоритмику</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пальчиковый </a:t>
          </a:r>
          <a:r>
            <a:rPr lang="ru-RU" sz="1600" kern="1200" dirty="0" err="1" smtClean="0">
              <a:latin typeface="Georgia" pitchFamily="18" charset="0"/>
            </a:rPr>
            <a:t>игротренинг</a:t>
          </a:r>
          <a:r>
            <a:rPr lang="ru-RU" sz="1600" kern="1200" dirty="0" smtClean="0">
              <a:latin typeface="Georgia" pitchFamily="18" charset="0"/>
            </a:rPr>
            <a:t> (гимнастика) для развития мелкой моторики рук; </a:t>
          </a:r>
          <a:endParaRPr lang="ru-RU" sz="1600" kern="1200" dirty="0">
            <a:latin typeface="Georgia" pitchFamily="18" charset="0"/>
          </a:endParaRPr>
        </a:p>
        <a:p>
          <a:pPr marL="171450" lvl="1" indent="-171450" algn="l" defTabSz="711200">
            <a:lnSpc>
              <a:spcPct val="90000"/>
            </a:lnSpc>
            <a:spcBef>
              <a:spcPct val="0"/>
            </a:spcBef>
            <a:spcAft>
              <a:spcPct val="15000"/>
            </a:spcAft>
            <a:buChar char="••"/>
          </a:pPr>
          <a:r>
            <a:rPr lang="ru-RU" sz="1600" kern="1200" dirty="0" smtClean="0">
              <a:latin typeface="Georgia" pitchFamily="18" charset="0"/>
            </a:rPr>
            <a:t>упражнения на развитие выразительной мимики и пантомимы. </a:t>
          </a:r>
          <a:endParaRPr lang="ru-RU" sz="1600" kern="1200" dirty="0">
            <a:latin typeface="Georgia" pitchFamily="18" charset="0"/>
          </a:endParaRPr>
        </a:p>
        <a:p>
          <a:pPr marL="285750" lvl="1" indent="-285750" algn="l" defTabSz="1600200">
            <a:lnSpc>
              <a:spcPct val="90000"/>
            </a:lnSpc>
            <a:spcBef>
              <a:spcPct val="0"/>
            </a:spcBef>
            <a:spcAft>
              <a:spcPct val="15000"/>
            </a:spcAft>
            <a:buChar char="••"/>
          </a:pPr>
          <a:endParaRPr lang="ru-RU" sz="3600" kern="1200" dirty="0"/>
        </a:p>
        <a:p>
          <a:pPr marL="285750" lvl="1" indent="-285750" algn="l" defTabSz="1333500">
            <a:lnSpc>
              <a:spcPct val="90000"/>
            </a:lnSpc>
            <a:spcBef>
              <a:spcPct val="0"/>
            </a:spcBef>
            <a:spcAft>
              <a:spcPct val="15000"/>
            </a:spcAft>
            <a:buChar char="••"/>
          </a:pPr>
          <a:endParaRPr lang="ru-RU" sz="3000" kern="1200"/>
        </a:p>
      </dsp:txBody>
      <dsp:txXfrm rot="5400000">
        <a:off x="4155699" y="-123184"/>
        <a:ext cx="1063379" cy="7084422"/>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6BB818-8464-4221-8D3B-3DBB2A045CD9}">
      <dsp:nvSpPr>
        <dsp:cNvPr id="0" name=""/>
        <dsp:cNvSpPr/>
      </dsp:nvSpPr>
      <dsp:spPr>
        <a:xfrm>
          <a:off x="82345" y="562390"/>
          <a:ext cx="1380817" cy="1380817"/>
        </a:xfrm>
        <a:prstGeom prst="ellipse">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Кацер</a:t>
          </a:r>
          <a:r>
            <a:rPr lang="ru-RU" sz="16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О.В.</a:t>
          </a:r>
          <a:endParaRPr lang="ru-RU" sz="16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82345" y="562390"/>
        <a:ext cx="1380817" cy="1380817"/>
      </dsp:txXfrm>
    </dsp:sp>
    <dsp:sp modelId="{4A3CB10C-5096-4E19-94E0-7CED1073C769}">
      <dsp:nvSpPr>
        <dsp:cNvPr id="0" name=""/>
        <dsp:cNvSpPr/>
      </dsp:nvSpPr>
      <dsp:spPr>
        <a:xfrm rot="10792647">
          <a:off x="533235" y="2111148"/>
          <a:ext cx="483285" cy="269955"/>
        </a:xfrm>
        <a:prstGeom prst="triangle">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A79B0A53-E598-4957-97B2-16DEA44E957B}">
      <dsp:nvSpPr>
        <dsp:cNvPr id="0" name=""/>
        <dsp:cNvSpPr/>
      </dsp:nvSpPr>
      <dsp:spPr>
        <a:xfrm>
          <a:off x="4201" y="2533764"/>
          <a:ext cx="1545418" cy="1324405"/>
        </a:xfrm>
        <a:prstGeom prst="ellipse">
          <a:avLst/>
        </a:prstGeom>
        <a:solidFill>
          <a:schemeClr val="accent5">
            <a:hueOff val="-1655646"/>
            <a:satOff val="6635"/>
            <a:lumOff val="143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Коротаева</a:t>
          </a:r>
          <a:r>
            <a:rPr lang="ru-RU" sz="16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С.А.</a:t>
          </a:r>
          <a:endParaRPr lang="ru-RU" sz="16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4201" y="2533764"/>
        <a:ext cx="1545418" cy="1324405"/>
      </dsp:txXfrm>
    </dsp:sp>
    <dsp:sp modelId="{7D14468F-8D18-4300-9256-A829ED847F26}">
      <dsp:nvSpPr>
        <dsp:cNvPr id="0" name=""/>
        <dsp:cNvSpPr/>
      </dsp:nvSpPr>
      <dsp:spPr>
        <a:xfrm rot="5400000">
          <a:off x="1707472" y="3060989"/>
          <a:ext cx="483285" cy="269955"/>
        </a:xfrm>
        <a:prstGeom prst="triangle">
          <a:avLst/>
        </a:prstGeom>
        <a:solidFill>
          <a:schemeClr val="accent5">
            <a:hueOff val="-1986775"/>
            <a:satOff val="7962"/>
            <a:lumOff val="172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CFEB6063-047A-42F0-A610-A95CDF1579AF}">
      <dsp:nvSpPr>
        <dsp:cNvPr id="0" name=""/>
        <dsp:cNvSpPr/>
      </dsp:nvSpPr>
      <dsp:spPr>
        <a:xfrm>
          <a:off x="2333330" y="2531623"/>
          <a:ext cx="1545418" cy="1328687"/>
        </a:xfrm>
        <a:prstGeom prst="ellipse">
          <a:avLst/>
        </a:prstGeom>
        <a:solidFill>
          <a:schemeClr val="accent5">
            <a:hueOff val="-3311292"/>
            <a:satOff val="13270"/>
            <a:lumOff val="287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ru-RU" sz="1400" b="1" kern="1200" dirty="0" smtClean="0">
            <a:effectLst>
              <a:outerShdw blurRad="38100" dist="38100" dir="2700000" algn="tl">
                <a:srgbClr val="000000">
                  <a:alpha val="43137"/>
                </a:srgbClr>
              </a:outerShdw>
            </a:effectLst>
            <a:latin typeface="Times New Roman" pitchFamily="18" charset="0"/>
            <a:cs typeface="Times New Roman" pitchFamily="18" charset="0"/>
          </a:endParaRPr>
        </a:p>
        <a:p>
          <a:pPr lvl="0" algn="ctr" defTabSz="622300">
            <a:lnSpc>
              <a:spcPct val="90000"/>
            </a:lnSpc>
            <a:spcBef>
              <a:spcPct val="0"/>
            </a:spcBef>
            <a:spcAft>
              <a:spcPct val="35000"/>
            </a:spcAft>
          </a:pPr>
          <a:r>
            <a:rPr lang="ru-RU" sz="14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Боровик Т.А.</a:t>
          </a:r>
          <a:endParaRPr lang="ru-RU" sz="14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2333330" y="2531623"/>
        <a:ext cx="1545418" cy="1328687"/>
      </dsp:txXfrm>
    </dsp:sp>
    <dsp:sp modelId="{DC6F8335-B39A-44D2-9BCD-0CF9F6C051EB}">
      <dsp:nvSpPr>
        <dsp:cNvPr id="0" name=""/>
        <dsp:cNvSpPr/>
      </dsp:nvSpPr>
      <dsp:spPr>
        <a:xfrm>
          <a:off x="2864397" y="2134330"/>
          <a:ext cx="483285" cy="269955"/>
        </a:xfrm>
        <a:prstGeom prst="triangle">
          <a:avLst/>
        </a:prstGeom>
        <a:solidFill>
          <a:schemeClr val="accent5">
            <a:hueOff val="-3973551"/>
            <a:satOff val="15924"/>
            <a:lumOff val="345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B9E25E4-C6F5-4FAB-9D07-0D7AD8BB5871}">
      <dsp:nvSpPr>
        <dsp:cNvPr id="0" name=""/>
        <dsp:cNvSpPr/>
      </dsp:nvSpPr>
      <dsp:spPr>
        <a:xfrm>
          <a:off x="2240028" y="525298"/>
          <a:ext cx="1732023" cy="1496973"/>
        </a:xfrm>
        <a:prstGeom prst="ellipse">
          <a:avLst/>
        </a:prstGeom>
        <a:solidFill>
          <a:schemeClr val="accent5">
            <a:hueOff val="-4966938"/>
            <a:satOff val="19906"/>
            <a:lumOff val="431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Тютюнникова</a:t>
          </a:r>
          <a:r>
            <a:rPr lang="ru-RU" sz="16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p>
        <a:p>
          <a:pPr lvl="0" algn="ctr" defTabSz="711200">
            <a:lnSpc>
              <a:spcPct val="90000"/>
            </a:lnSpc>
            <a:spcBef>
              <a:spcPct val="0"/>
            </a:spcBef>
            <a:spcAft>
              <a:spcPct val="35000"/>
            </a:spcAft>
          </a:pPr>
          <a:r>
            <a:rPr lang="ru-RU" sz="16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Т.Э.</a:t>
          </a:r>
          <a:endParaRPr lang="ru-RU" sz="16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2240028" y="525298"/>
        <a:ext cx="1732023" cy="1496973"/>
      </dsp:txXfrm>
    </dsp:sp>
    <dsp:sp modelId="{6B5C9CAE-E999-47A4-85AB-EC61E37864A5}">
      <dsp:nvSpPr>
        <dsp:cNvPr id="0" name=""/>
        <dsp:cNvSpPr/>
      </dsp:nvSpPr>
      <dsp:spPr>
        <a:xfrm rot="5355443">
          <a:off x="4096561" y="1122837"/>
          <a:ext cx="483285" cy="269955"/>
        </a:xfrm>
        <a:prstGeom prst="triangle">
          <a:avLst/>
        </a:prstGeom>
        <a:solidFill>
          <a:schemeClr val="accent5">
            <a:hueOff val="-5960326"/>
            <a:satOff val="23887"/>
            <a:lumOff val="517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1D79E26F-5BB3-4AE8-8A19-526C82AAC77D}">
      <dsp:nvSpPr>
        <dsp:cNvPr id="0" name=""/>
        <dsp:cNvSpPr/>
      </dsp:nvSpPr>
      <dsp:spPr>
        <a:xfrm>
          <a:off x="4689100" y="525298"/>
          <a:ext cx="1538474" cy="1435994"/>
        </a:xfrm>
        <a:prstGeom prst="ellipse">
          <a:avLst/>
        </a:prstGeom>
        <a:solidFill>
          <a:schemeClr val="accent5">
            <a:hueOff val="-6622584"/>
            <a:satOff val="26541"/>
            <a:lumOff val="5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Буренина А.И.</a:t>
          </a:r>
          <a:endParaRPr lang="ru-RU" sz="16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4689100" y="525298"/>
        <a:ext cx="1538474" cy="1435994"/>
      </dsp:txXfrm>
    </dsp:sp>
    <dsp:sp modelId="{A6AE51BE-7A10-4416-B3F2-9AAC25AFBF67}">
      <dsp:nvSpPr>
        <dsp:cNvPr id="0" name=""/>
        <dsp:cNvSpPr/>
      </dsp:nvSpPr>
      <dsp:spPr>
        <a:xfrm rot="10800000">
          <a:off x="5216694" y="2090304"/>
          <a:ext cx="483285" cy="269955"/>
        </a:xfrm>
        <a:prstGeom prst="triangle">
          <a:avLst/>
        </a:prstGeom>
        <a:solidFill>
          <a:schemeClr val="accent5">
            <a:hueOff val="-7947101"/>
            <a:satOff val="31849"/>
            <a:lumOff val="690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91C023F-5F41-425E-A143-7C35B9B7988E}">
      <dsp:nvSpPr>
        <dsp:cNvPr id="0" name=""/>
        <dsp:cNvSpPr/>
      </dsp:nvSpPr>
      <dsp:spPr>
        <a:xfrm>
          <a:off x="4662460" y="2473991"/>
          <a:ext cx="1591754" cy="1321992"/>
        </a:xfrm>
        <a:prstGeom prst="ellipse">
          <a:avLst/>
        </a:prstGeom>
        <a:solidFill>
          <a:schemeClr val="accent5">
            <a:hueOff val="-8278230"/>
            <a:satOff val="33176"/>
            <a:lumOff val="719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Каплунова</a:t>
          </a:r>
          <a:r>
            <a:rPr lang="ru-RU" sz="14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И.М.</a:t>
          </a:r>
          <a:endParaRPr lang="ru-RU" sz="14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4662460" y="2473991"/>
        <a:ext cx="1591754" cy="1321992"/>
      </dsp:txXfrm>
    </dsp:sp>
    <dsp:sp modelId="{89DB641A-DE20-4293-8D27-9852EE0617FC}">
      <dsp:nvSpPr>
        <dsp:cNvPr id="0" name=""/>
        <dsp:cNvSpPr/>
      </dsp:nvSpPr>
      <dsp:spPr>
        <a:xfrm rot="5400000">
          <a:off x="6365416" y="3000009"/>
          <a:ext cx="483285" cy="269955"/>
        </a:xfrm>
        <a:prstGeom prst="triangle">
          <a:avLst/>
        </a:prstGeom>
        <a:solidFill>
          <a:schemeClr val="accent5">
            <a:hueOff val="-9933876"/>
            <a:satOff val="39811"/>
            <a:lumOff val="862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D695AB9-12B2-4BE7-8D1C-AC255C412628}">
      <dsp:nvSpPr>
        <dsp:cNvPr id="0" name=""/>
        <dsp:cNvSpPr/>
      </dsp:nvSpPr>
      <dsp:spPr>
        <a:xfrm>
          <a:off x="6944623" y="2444579"/>
          <a:ext cx="1380817" cy="1380817"/>
        </a:xfrm>
        <a:prstGeom prst="ellipse">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b="1" kern="1200" dirty="0" err="1"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Новоскольцева</a:t>
          </a:r>
          <a:r>
            <a:rPr lang="ru-RU" sz="1200" b="1"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И.А.</a:t>
          </a:r>
          <a:endParaRPr lang="ru-RU" sz="1200" b="1"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6944623" y="2444579"/>
        <a:ext cx="1380817" cy="1380817"/>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9CDE70-F8E9-4FD2-8D5E-5F6F35D0D07A}">
      <dsp:nvSpPr>
        <dsp:cNvPr id="0" name=""/>
        <dsp:cNvSpPr/>
      </dsp:nvSpPr>
      <dsp:spPr>
        <a:xfrm>
          <a:off x="0" y="532605"/>
          <a:ext cx="8229600" cy="3780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9FE462-78B8-4E98-B0BB-4F8FDCB1809B}">
      <dsp:nvSpPr>
        <dsp:cNvPr id="0" name=""/>
        <dsp:cNvSpPr/>
      </dsp:nvSpPr>
      <dsp:spPr>
        <a:xfrm>
          <a:off x="411480" y="15915"/>
          <a:ext cx="5640781" cy="73809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22300">
            <a:lnSpc>
              <a:spcPct val="90000"/>
            </a:lnSpc>
            <a:spcBef>
              <a:spcPct val="0"/>
            </a:spcBef>
            <a:spcAft>
              <a:spcPct val="35000"/>
            </a:spcAft>
          </a:pPr>
          <a:r>
            <a:rPr lang="ru-RU" sz="1400" kern="1200" dirty="0" smtClean="0">
              <a:solidFill>
                <a:schemeClr val="bg1"/>
              </a:solidFill>
            </a:rPr>
            <a:t>Удаётся создать на муз. занятиях, праздниках атмосферу радостного общения, приподнятого настроения и гармоничного самоощущения;</a:t>
          </a:r>
          <a:endParaRPr lang="ru-RU" sz="1400" kern="1200" dirty="0">
            <a:solidFill>
              <a:schemeClr val="bg1"/>
            </a:solidFill>
          </a:endParaRPr>
        </a:p>
      </dsp:txBody>
      <dsp:txXfrm>
        <a:off x="411480" y="15915"/>
        <a:ext cx="5640781" cy="738090"/>
      </dsp:txXfrm>
    </dsp:sp>
    <dsp:sp modelId="{C3872599-5230-4FC7-834C-BBBE8CB314CF}">
      <dsp:nvSpPr>
        <dsp:cNvPr id="0" name=""/>
        <dsp:cNvSpPr/>
      </dsp:nvSpPr>
      <dsp:spPr>
        <a:xfrm>
          <a:off x="0" y="1450567"/>
          <a:ext cx="8229600" cy="378000"/>
        </a:xfrm>
        <a:prstGeom prst="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sp>
    <dsp:sp modelId="{7051A3F2-BBAC-42FA-A736-49F1309BD938}">
      <dsp:nvSpPr>
        <dsp:cNvPr id="0" name=""/>
        <dsp:cNvSpPr/>
      </dsp:nvSpPr>
      <dsp:spPr>
        <a:xfrm>
          <a:off x="411480" y="991605"/>
          <a:ext cx="5783647" cy="680362"/>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22300">
            <a:lnSpc>
              <a:spcPct val="90000"/>
            </a:lnSpc>
            <a:spcBef>
              <a:spcPct val="0"/>
            </a:spcBef>
            <a:spcAft>
              <a:spcPct val="35000"/>
            </a:spcAft>
          </a:pPr>
          <a:r>
            <a:rPr lang="ru-RU" sz="1400" kern="1200" dirty="0" smtClean="0">
              <a:solidFill>
                <a:schemeClr val="tx1"/>
              </a:solidFill>
            </a:rPr>
            <a:t>дети  усваивают элементарные музыкальные знания, развивают музыкально-творческие способности, познают себя и окружающий мир игрового, радостного и естественного общения с музыкой;</a:t>
          </a:r>
          <a:endParaRPr lang="ru-RU" sz="1400" kern="1200" dirty="0">
            <a:solidFill>
              <a:schemeClr val="tx1"/>
            </a:solidFill>
          </a:endParaRPr>
        </a:p>
      </dsp:txBody>
      <dsp:txXfrm>
        <a:off x="411480" y="991605"/>
        <a:ext cx="5783647" cy="680362"/>
      </dsp:txXfrm>
    </dsp:sp>
    <dsp:sp modelId="{A0051EC7-2623-4047-B21E-10A85D44EB1F}">
      <dsp:nvSpPr>
        <dsp:cNvPr id="0" name=""/>
        <dsp:cNvSpPr/>
      </dsp:nvSpPr>
      <dsp:spPr>
        <a:xfrm>
          <a:off x="0" y="2467486"/>
          <a:ext cx="8229600" cy="3780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419BEFEA-5B8C-4E9E-B227-4F0B8EC8EC0A}">
      <dsp:nvSpPr>
        <dsp:cNvPr id="0" name=""/>
        <dsp:cNvSpPr/>
      </dsp:nvSpPr>
      <dsp:spPr>
        <a:xfrm>
          <a:off x="411480" y="1909567"/>
          <a:ext cx="5783647" cy="77931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smtClean="0">
              <a:solidFill>
                <a:schemeClr val="tx1"/>
              </a:solidFill>
            </a:rPr>
            <a:t>дети активны и раскрепощены, в их действиях постепенно исчезают страх и неуверенность;</a:t>
          </a:r>
          <a:endParaRPr lang="ru-RU" sz="1600" kern="1200" dirty="0">
            <a:solidFill>
              <a:schemeClr val="tx1"/>
            </a:solidFill>
          </a:endParaRPr>
        </a:p>
      </dsp:txBody>
      <dsp:txXfrm>
        <a:off x="411480" y="1909567"/>
        <a:ext cx="5783647" cy="779319"/>
      </dsp:txXfrm>
    </dsp:sp>
    <dsp:sp modelId="{A6633861-4063-4F37-895F-AC0EE0FC6BD5}">
      <dsp:nvSpPr>
        <dsp:cNvPr id="0" name=""/>
        <dsp:cNvSpPr/>
      </dsp:nvSpPr>
      <dsp:spPr>
        <a:xfrm>
          <a:off x="0" y="3451647"/>
          <a:ext cx="8229600" cy="378000"/>
        </a:xfrm>
        <a:prstGeom prst="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sp>
    <dsp:sp modelId="{892E58CE-D2DD-4EC8-B758-BAB8D67D1D37}">
      <dsp:nvSpPr>
        <dsp:cNvPr id="0" name=""/>
        <dsp:cNvSpPr/>
      </dsp:nvSpPr>
      <dsp:spPr>
        <a:xfrm>
          <a:off x="411480" y="2926486"/>
          <a:ext cx="5640781" cy="746560"/>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smtClean="0">
              <a:solidFill>
                <a:schemeClr val="tx1"/>
              </a:solidFill>
            </a:rPr>
            <a:t>удается попасть в «тональность» актуального интереса детей, не приходится прибегать к принуждению;</a:t>
          </a:r>
          <a:endParaRPr lang="ru-RU" sz="1600" kern="1200" dirty="0">
            <a:solidFill>
              <a:schemeClr val="tx1"/>
            </a:solidFill>
          </a:endParaRPr>
        </a:p>
      </dsp:txBody>
      <dsp:txXfrm>
        <a:off x="411480" y="2926486"/>
        <a:ext cx="5640781" cy="746560"/>
      </dsp:txXfrm>
    </dsp:sp>
    <dsp:sp modelId="{3BA790D3-57AC-4006-A543-9577D5FA35C8}">
      <dsp:nvSpPr>
        <dsp:cNvPr id="0" name=""/>
        <dsp:cNvSpPr/>
      </dsp:nvSpPr>
      <dsp:spPr>
        <a:xfrm>
          <a:off x="0" y="4132047"/>
          <a:ext cx="8229600" cy="3780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0FCA6AF1-AC59-4FD2-9563-34DC34A53456}">
      <dsp:nvSpPr>
        <dsp:cNvPr id="0" name=""/>
        <dsp:cNvSpPr/>
      </dsp:nvSpPr>
      <dsp:spPr>
        <a:xfrm>
          <a:off x="411480" y="3910647"/>
          <a:ext cx="5760720" cy="4428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ru-RU" sz="1600" kern="1200" dirty="0" smtClean="0">
              <a:solidFill>
                <a:schemeClr val="tx1"/>
              </a:solidFill>
            </a:rPr>
            <a:t>Удаётся помочь детям изжить отрицательные эмоции, а затем заменить их на положительные действия и поступки;</a:t>
          </a:r>
          <a:endParaRPr lang="ru-RU" sz="1600" kern="1200" dirty="0">
            <a:solidFill>
              <a:schemeClr val="tx1"/>
            </a:solidFill>
          </a:endParaRPr>
        </a:p>
      </dsp:txBody>
      <dsp:txXfrm>
        <a:off x="411480" y="3910647"/>
        <a:ext cx="5760720" cy="44280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F60C2C-EB76-473D-8B85-135B82923D62}" type="datetimeFigureOut">
              <a:rPr lang="ru-RU" smtClean="0"/>
              <a:pPr/>
              <a:t>05.03.2015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1D7B54-279F-4513-8AE4-25645AFEE7E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4.png"/><Relationship Id="rId5" Type="http://schemas.openxmlformats.org/officeDocument/2006/relationships/diagramQuickStyle" Target="../diagrams/quickStyle1.xml"/><Relationship Id="rId10" Type="http://schemas.openxmlformats.org/officeDocument/2006/relationships/image" Target="../media/image13.png"/><Relationship Id="rId4" Type="http://schemas.openxmlformats.org/officeDocument/2006/relationships/diagramLayout" Target="../diagrams/layout1.xml"/><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18.png"/><Relationship Id="rId5" Type="http://schemas.openxmlformats.org/officeDocument/2006/relationships/diagramQuickStyle" Target="../diagrams/quickStyle2.xml"/><Relationship Id="rId10" Type="http://schemas.openxmlformats.org/officeDocument/2006/relationships/image" Target="../media/image17.png"/><Relationship Id="rId4" Type="http://schemas.openxmlformats.org/officeDocument/2006/relationships/diagramLayout" Target="../diagrams/layout2.xml"/><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00174"/>
          </a:xfrm>
        </p:spPr>
        <p:style>
          <a:lnRef idx="1">
            <a:schemeClr val="accent6"/>
          </a:lnRef>
          <a:fillRef idx="3">
            <a:schemeClr val="accent6"/>
          </a:fillRef>
          <a:effectRef idx="2">
            <a:schemeClr val="accent6"/>
          </a:effectRef>
          <a:fontRef idx="minor">
            <a:schemeClr val="lt1"/>
          </a:fontRef>
        </p:style>
        <p:txBody>
          <a:bodyPr>
            <a:normAutofit/>
          </a:bodyPr>
          <a:lstStyle/>
          <a:p>
            <a:r>
              <a:rPr lang="ru-RU" sz="3200" b="1" dirty="0" smtClean="0">
                <a:solidFill>
                  <a:srgbClr val="FFFF00"/>
                </a:solidFill>
                <a:latin typeface="Arno Pro Smbd Caption" pitchFamily="18" charset="0"/>
              </a:rPr>
              <a:t>Развитие творческих способностей детей через театрализованную деятельность</a:t>
            </a:r>
            <a:endParaRPr lang="ru-RU" sz="3200" b="1"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71612"/>
            <a:ext cx="9144000" cy="5286388"/>
          </a:xfrm>
        </p:spPr>
      </p:pic>
      <p:pic>
        <p:nvPicPr>
          <p:cNvPr id="5" name="Рисунок 4" descr="фон.jpg"/>
          <p:cNvPicPr>
            <a:picLocks noChangeAspect="1"/>
          </p:cNvPicPr>
          <p:nvPr/>
        </p:nvPicPr>
        <p:blipFill>
          <a:blip r:embed="rId3" cstate="print"/>
          <a:stretch>
            <a:fillRect/>
          </a:stretch>
        </p:blipFill>
        <p:spPr>
          <a:xfrm>
            <a:off x="428596" y="1714488"/>
            <a:ext cx="8286776" cy="4772025"/>
          </a:xfrm>
          <a:prstGeom prst="rect">
            <a:avLst/>
          </a:prstGeom>
        </p:spPr>
      </p:pic>
      <p:pic>
        <p:nvPicPr>
          <p:cNvPr id="6" name="Рисунок 5" descr="b5c9ddd65587.png"/>
          <p:cNvPicPr>
            <a:picLocks noChangeAspect="1"/>
          </p:cNvPicPr>
          <p:nvPr/>
        </p:nvPicPr>
        <p:blipFill>
          <a:blip r:embed="rId4" cstate="print"/>
          <a:stretch>
            <a:fillRect/>
          </a:stretch>
        </p:blipFill>
        <p:spPr>
          <a:xfrm>
            <a:off x="2786050" y="2643182"/>
            <a:ext cx="1714512" cy="2143140"/>
          </a:xfrm>
          <a:prstGeom prst="rect">
            <a:avLst/>
          </a:prstGeom>
        </p:spPr>
      </p:pic>
      <p:pic>
        <p:nvPicPr>
          <p:cNvPr id="7" name="Рисунок 6" descr="709d519b97a6.png"/>
          <p:cNvPicPr>
            <a:picLocks noChangeAspect="1"/>
          </p:cNvPicPr>
          <p:nvPr/>
        </p:nvPicPr>
        <p:blipFill>
          <a:blip r:embed="rId5" cstate="print"/>
          <a:stretch>
            <a:fillRect/>
          </a:stretch>
        </p:blipFill>
        <p:spPr>
          <a:xfrm>
            <a:off x="5000628" y="2285992"/>
            <a:ext cx="1571636" cy="196454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lstStyle/>
          <a:p>
            <a:r>
              <a:rPr lang="ru-RU" b="1" dirty="0" err="1" smtClean="0">
                <a:solidFill>
                  <a:srgbClr val="FFFF00"/>
                </a:solidFill>
                <a:latin typeface="Arno Pro Smbd Caption" pitchFamily="18" charset="0"/>
              </a:rPr>
              <a:t>Ритмодекламация</a:t>
            </a:r>
            <a:endParaRPr lang="ru-RU" b="1"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sp>
        <p:nvSpPr>
          <p:cNvPr id="5" name="Прямоугольник 4"/>
          <p:cNvSpPr/>
          <p:nvPr/>
        </p:nvSpPr>
        <p:spPr>
          <a:xfrm>
            <a:off x="642910" y="2000240"/>
            <a:ext cx="8072494" cy="452431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Font typeface="Wingdings 2" pitchFamily="18" charset="2"/>
              <a:buNone/>
              <a:defRPr/>
            </a:pPr>
            <a:r>
              <a:rPr lang="ru-RU" sz="2400" b="1" dirty="0" err="1" smtClean="0">
                <a:solidFill>
                  <a:schemeClr val="bg1">
                    <a:lumMod val="10000"/>
                  </a:schemeClr>
                </a:solidFill>
                <a:latin typeface="Georgia" pitchFamily="18" charset="0"/>
                <a:cs typeface="Times New Roman" pitchFamily="18" charset="0"/>
              </a:rPr>
              <a:t>Ритмодекламация</a:t>
            </a:r>
            <a:r>
              <a:rPr lang="ru-RU" sz="2400" b="1" dirty="0" smtClean="0">
                <a:solidFill>
                  <a:schemeClr val="bg1">
                    <a:lumMod val="10000"/>
                  </a:schemeClr>
                </a:solidFill>
                <a:latin typeface="Georgia" pitchFamily="18" charset="0"/>
                <a:cs typeface="Times New Roman" pitchFamily="18" charset="0"/>
              </a:rPr>
              <a:t> – синтез музыки и поэзии. </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Её можно определить как музыкально-педагогическую</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 модель, в которой текст не поётся, </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а ритмично декламируется. Однако исполнение </a:t>
            </a:r>
          </a:p>
          <a:p>
            <a:pPr algn="ctr">
              <a:buFont typeface="Wingdings 2" pitchFamily="18" charset="2"/>
              <a:buNone/>
              <a:defRPr/>
            </a:pPr>
            <a:r>
              <a:rPr lang="ru-RU" sz="2400" b="1" dirty="0" err="1" smtClean="0">
                <a:solidFill>
                  <a:schemeClr val="bg1">
                    <a:lumMod val="10000"/>
                  </a:schemeClr>
                </a:solidFill>
                <a:latin typeface="Georgia" pitchFamily="18" charset="0"/>
                <a:cs typeface="Times New Roman" pitchFamily="18" charset="0"/>
              </a:rPr>
              <a:t>ритмодекламации</a:t>
            </a:r>
            <a:r>
              <a:rPr lang="ru-RU" sz="2400" b="1" dirty="0" smtClean="0">
                <a:solidFill>
                  <a:schemeClr val="bg1">
                    <a:lumMod val="10000"/>
                  </a:schemeClr>
                </a:solidFill>
                <a:latin typeface="Georgia" pitchFamily="18" charset="0"/>
                <a:cs typeface="Times New Roman" pitchFamily="18" charset="0"/>
              </a:rPr>
              <a:t> отличается более чётким</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 произношением и утрированной интонацией. </a:t>
            </a:r>
          </a:p>
          <a:p>
            <a:pPr algn="ctr">
              <a:buFont typeface="Wingdings 2" pitchFamily="18" charset="2"/>
              <a:buNone/>
              <a:defRPr/>
            </a:pPr>
            <a:r>
              <a:rPr lang="ru-RU" sz="2400" b="1" dirty="0" err="1" smtClean="0">
                <a:solidFill>
                  <a:schemeClr val="bg1">
                    <a:lumMod val="10000"/>
                  </a:schemeClr>
                </a:solidFill>
                <a:latin typeface="Georgia" pitchFamily="18" charset="0"/>
                <a:cs typeface="Times New Roman" pitchFamily="18" charset="0"/>
              </a:rPr>
              <a:t>Ритмодекламация</a:t>
            </a:r>
            <a:r>
              <a:rPr lang="ru-RU" sz="2400" b="1" dirty="0" smtClean="0">
                <a:solidFill>
                  <a:schemeClr val="bg1">
                    <a:lumMod val="10000"/>
                  </a:schemeClr>
                </a:solidFill>
                <a:latin typeface="Georgia" pitchFamily="18" charset="0"/>
                <a:cs typeface="Times New Roman" pitchFamily="18" charset="0"/>
              </a:rPr>
              <a:t> – это  речевая игра, </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предполагающая творческую свободу</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 в интонационно-ритмическом исполнении</a:t>
            </a:r>
          </a:p>
          <a:p>
            <a:pPr algn="ctr">
              <a:buFont typeface="Wingdings 2" pitchFamily="18" charset="2"/>
              <a:buNone/>
              <a:defRPr/>
            </a:pPr>
            <a:r>
              <a:rPr lang="ru-RU" sz="2400" b="1" dirty="0" smtClean="0">
                <a:solidFill>
                  <a:schemeClr val="bg1">
                    <a:lumMod val="10000"/>
                  </a:schemeClr>
                </a:solidFill>
                <a:latin typeface="Georgia" pitchFamily="18" charset="0"/>
                <a:cs typeface="Times New Roman" pitchFamily="18" charset="0"/>
              </a:rPr>
              <a:t> текста.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ru-RU" b="1" dirty="0" smtClean="0">
                <a:solidFill>
                  <a:srgbClr val="FFFF00"/>
                </a:solidFill>
                <a:latin typeface="Arno Pro Smbd Caption" pitchFamily="18" charset="0"/>
              </a:rPr>
              <a:t>Координационно-подвижные </a:t>
            </a:r>
            <a:br>
              <a:rPr lang="ru-RU" b="1" dirty="0" smtClean="0">
                <a:solidFill>
                  <a:srgbClr val="FFFF00"/>
                </a:solidFill>
                <a:latin typeface="Arno Pro Smbd Caption" pitchFamily="18" charset="0"/>
              </a:rPr>
            </a:br>
            <a:r>
              <a:rPr lang="ru-RU" b="1" dirty="0" smtClean="0">
                <a:solidFill>
                  <a:srgbClr val="FFFF00"/>
                </a:solidFill>
                <a:latin typeface="Arno Pro Smbd Caption" pitchFamily="18" charset="0"/>
              </a:rPr>
              <a:t>игры</a:t>
            </a:r>
            <a:endParaRPr lang="ru-RU" b="1"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sp>
        <p:nvSpPr>
          <p:cNvPr id="6" name="Прямоугольник 5"/>
          <p:cNvSpPr/>
          <p:nvPr/>
        </p:nvSpPr>
        <p:spPr>
          <a:xfrm>
            <a:off x="785786" y="1928802"/>
            <a:ext cx="7500990" cy="480131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buFont typeface="Wingdings 2" pitchFamily="18" charset="2"/>
              <a:buNone/>
              <a:defRPr/>
            </a:pPr>
            <a:r>
              <a:rPr lang="ru-RU" sz="1600" b="1" dirty="0" smtClean="0">
                <a:solidFill>
                  <a:schemeClr val="tx2">
                    <a:lumMod val="75000"/>
                  </a:schemeClr>
                </a:solidFill>
                <a:latin typeface="Georgia" pitchFamily="18" charset="0"/>
              </a:rPr>
              <a:t>Такие игры крупномасштабно </a:t>
            </a:r>
          </a:p>
          <a:p>
            <a:pPr algn="just">
              <a:buFont typeface="Wingdings 2" pitchFamily="18" charset="2"/>
              <a:buNone/>
              <a:defRPr/>
            </a:pPr>
            <a:r>
              <a:rPr lang="ru-RU" sz="1600" b="1" dirty="0" smtClean="0">
                <a:solidFill>
                  <a:schemeClr val="tx2">
                    <a:lumMod val="75000"/>
                  </a:schemeClr>
                </a:solidFill>
                <a:latin typeface="Georgia" pitchFamily="18" charset="0"/>
              </a:rPr>
              <a:t>(через все тело) дают ощущение </a:t>
            </a:r>
          </a:p>
          <a:p>
            <a:pPr algn="just">
              <a:buFont typeface="Wingdings 2" pitchFamily="18" charset="2"/>
              <a:buNone/>
              <a:defRPr/>
            </a:pPr>
            <a:r>
              <a:rPr lang="ru-RU" sz="1600" b="1" dirty="0" smtClean="0">
                <a:solidFill>
                  <a:schemeClr val="tx2">
                    <a:lumMod val="75000"/>
                  </a:schemeClr>
                </a:solidFill>
                <a:latin typeface="Georgia" pitchFamily="18" charset="0"/>
              </a:rPr>
              <a:t>музыкальной динамики, темпа, </a:t>
            </a:r>
          </a:p>
          <a:p>
            <a:pPr algn="just">
              <a:buFont typeface="Wingdings 2" pitchFamily="18" charset="2"/>
              <a:buNone/>
              <a:defRPr/>
            </a:pPr>
            <a:r>
              <a:rPr lang="ru-RU" sz="1600" b="1" dirty="0" smtClean="0">
                <a:solidFill>
                  <a:schemeClr val="tx2">
                    <a:lumMod val="75000"/>
                  </a:schemeClr>
                </a:solidFill>
                <a:latin typeface="Georgia" pitchFamily="18" charset="0"/>
              </a:rPr>
              <a:t>исполнительского штриха, речевого и </a:t>
            </a:r>
          </a:p>
          <a:p>
            <a:pPr algn="just">
              <a:buFont typeface="Wingdings 2" pitchFamily="18" charset="2"/>
              <a:buNone/>
              <a:defRPr/>
            </a:pPr>
            <a:r>
              <a:rPr lang="ru-RU" sz="1600" b="1" dirty="0" smtClean="0">
                <a:solidFill>
                  <a:schemeClr val="tx2">
                    <a:lumMod val="75000"/>
                  </a:schemeClr>
                </a:solidFill>
                <a:latin typeface="Georgia" pitchFamily="18" charset="0"/>
              </a:rPr>
              <a:t>пластического интонирования,</a:t>
            </a:r>
          </a:p>
          <a:p>
            <a:pPr algn="just">
              <a:buFont typeface="Wingdings 2" pitchFamily="18" charset="2"/>
              <a:buNone/>
              <a:defRPr/>
            </a:pPr>
            <a:r>
              <a:rPr lang="ru-RU" sz="1600" b="1" dirty="0" smtClean="0">
                <a:solidFill>
                  <a:schemeClr val="tx2">
                    <a:lumMod val="75000"/>
                  </a:schemeClr>
                </a:solidFill>
                <a:latin typeface="Georgia" pitchFamily="18" charset="0"/>
              </a:rPr>
              <a:t> что является их музыкальным содержанием. </a:t>
            </a:r>
          </a:p>
          <a:p>
            <a:pPr algn="just">
              <a:buFont typeface="Wingdings 2" pitchFamily="18" charset="2"/>
              <a:buNone/>
              <a:defRPr/>
            </a:pPr>
            <a:r>
              <a:rPr lang="ru-RU" sz="1600" b="1" dirty="0" smtClean="0">
                <a:solidFill>
                  <a:schemeClr val="tx2">
                    <a:lumMod val="75000"/>
                  </a:schemeClr>
                </a:solidFill>
                <a:latin typeface="Georgia" pitchFamily="18" charset="0"/>
              </a:rPr>
              <a:t>Условно их можно разделить на следующие </a:t>
            </a:r>
          </a:p>
          <a:p>
            <a:pPr algn="just">
              <a:buFont typeface="Wingdings 2" pitchFamily="18" charset="2"/>
              <a:buNone/>
              <a:defRPr/>
            </a:pPr>
            <a:r>
              <a:rPr lang="ru-RU" sz="1600" b="1" dirty="0" smtClean="0">
                <a:solidFill>
                  <a:schemeClr val="tx2">
                    <a:lumMod val="75000"/>
                  </a:schemeClr>
                </a:solidFill>
                <a:latin typeface="Georgia" pitchFamily="18" charset="0"/>
              </a:rPr>
              <a:t>группы</a:t>
            </a:r>
            <a:r>
              <a:rPr lang="ru-RU" sz="1600" b="1" dirty="0" smtClean="0">
                <a:latin typeface="Georgia" pitchFamily="18" charset="0"/>
              </a:rPr>
              <a:t>:  </a:t>
            </a:r>
            <a:r>
              <a:rPr lang="ru-RU" sz="1600" b="1" dirty="0" smtClean="0">
                <a:solidFill>
                  <a:srgbClr val="FF0000"/>
                </a:solidFill>
                <a:latin typeface="Georgia" pitchFamily="18" charset="0"/>
              </a:rPr>
              <a:t> </a:t>
            </a:r>
          </a:p>
          <a:p>
            <a:pPr algn="just">
              <a:buFont typeface="Wingdings 2" pitchFamily="18" charset="2"/>
              <a:buNone/>
              <a:defRPr/>
            </a:pPr>
            <a:r>
              <a:rPr lang="ru-RU" sz="1600" b="1" dirty="0" smtClean="0">
                <a:solidFill>
                  <a:srgbClr val="FF0000"/>
                </a:solidFill>
                <a:latin typeface="Georgia" pitchFamily="18" charset="0"/>
              </a:rPr>
              <a:t>   - коммуникативные</a:t>
            </a:r>
            <a:r>
              <a:rPr lang="ru-RU" sz="1600" b="1" dirty="0" smtClean="0">
                <a:solidFill>
                  <a:schemeClr val="tx2">
                    <a:lumMod val="75000"/>
                  </a:schemeClr>
                </a:solidFill>
                <a:latin typeface="Georgia" pitchFamily="18" charset="0"/>
              </a:rPr>
              <a:t>, выполняющие </a:t>
            </a:r>
          </a:p>
          <a:p>
            <a:pPr algn="just">
              <a:buFont typeface="Wingdings 2" pitchFamily="18" charset="2"/>
              <a:buNone/>
              <a:defRPr/>
            </a:pPr>
            <a:r>
              <a:rPr lang="ru-RU" sz="1600" b="1" dirty="0" smtClean="0">
                <a:solidFill>
                  <a:schemeClr val="tx2">
                    <a:lumMod val="75000"/>
                  </a:schemeClr>
                </a:solidFill>
                <a:latin typeface="Georgia" pitchFamily="18" charset="0"/>
              </a:rPr>
              <a:t>психотерапевтические задачи развития</a:t>
            </a:r>
          </a:p>
          <a:p>
            <a:pPr algn="just">
              <a:buFont typeface="Wingdings 2" pitchFamily="18" charset="2"/>
              <a:buNone/>
              <a:defRPr/>
            </a:pPr>
            <a:r>
              <a:rPr lang="ru-RU" sz="1600" b="1" dirty="0" smtClean="0">
                <a:solidFill>
                  <a:schemeClr val="tx2">
                    <a:lumMod val="75000"/>
                  </a:schemeClr>
                </a:solidFill>
                <a:latin typeface="Georgia" pitchFamily="18" charset="0"/>
              </a:rPr>
              <a:t> социальной адаптации ребенка, принятия им</a:t>
            </a:r>
          </a:p>
          <a:p>
            <a:pPr algn="just">
              <a:buFont typeface="Wingdings 2" pitchFamily="18" charset="2"/>
              <a:buNone/>
              <a:defRPr/>
            </a:pPr>
            <a:r>
              <a:rPr lang="ru-RU" sz="1600" b="1" dirty="0" smtClean="0">
                <a:solidFill>
                  <a:schemeClr val="tx2">
                    <a:lumMod val="75000"/>
                  </a:schemeClr>
                </a:solidFill>
                <a:latin typeface="Georgia" pitchFamily="18" charset="0"/>
              </a:rPr>
              <a:t> партнера как друга;</a:t>
            </a:r>
          </a:p>
          <a:p>
            <a:pPr algn="just">
              <a:buFont typeface="Wingdings 2" pitchFamily="18" charset="2"/>
              <a:buNone/>
              <a:defRPr/>
            </a:pPr>
            <a:r>
              <a:rPr lang="ru-RU" sz="1600" b="1" dirty="0" smtClean="0">
                <a:solidFill>
                  <a:srgbClr val="FF0000"/>
                </a:solidFill>
                <a:latin typeface="Georgia" pitchFamily="18" charset="0"/>
              </a:rPr>
              <a:t>-массажные;</a:t>
            </a:r>
          </a:p>
          <a:p>
            <a:pPr algn="just">
              <a:buFont typeface="Wingdings 2" pitchFamily="18" charset="2"/>
              <a:buNone/>
              <a:defRPr/>
            </a:pPr>
            <a:r>
              <a:rPr lang="ru-RU" sz="1600" b="1" dirty="0" smtClean="0">
                <a:solidFill>
                  <a:srgbClr val="FF0000"/>
                </a:solidFill>
                <a:latin typeface="Georgia" pitchFamily="18" charset="0"/>
              </a:rPr>
              <a:t>-тонизирующие.</a:t>
            </a:r>
          </a:p>
          <a:p>
            <a:pPr algn="just">
              <a:buFont typeface="Wingdings 2" pitchFamily="18" charset="2"/>
              <a:buNone/>
              <a:defRPr/>
            </a:pPr>
            <a:r>
              <a:rPr lang="ru-RU" sz="1600" b="1" dirty="0" smtClean="0">
                <a:solidFill>
                  <a:schemeClr val="tx2">
                    <a:lumMod val="75000"/>
                  </a:schemeClr>
                </a:solidFill>
                <a:latin typeface="Georgia" pitchFamily="18" charset="0"/>
              </a:rPr>
              <a:t>Все они пронизаны идеей координации, </a:t>
            </a:r>
          </a:p>
          <a:p>
            <a:pPr algn="just">
              <a:buFont typeface="Wingdings 2" pitchFamily="18" charset="2"/>
              <a:buNone/>
              <a:defRPr/>
            </a:pPr>
            <a:r>
              <a:rPr lang="ru-RU" sz="1600" b="1" dirty="0" smtClean="0">
                <a:solidFill>
                  <a:schemeClr val="tx2">
                    <a:lumMod val="75000"/>
                  </a:schemeClr>
                </a:solidFill>
                <a:latin typeface="Georgia" pitchFamily="18" charset="0"/>
              </a:rPr>
              <a:t>которая выступает в них в роли двигательного</a:t>
            </a:r>
          </a:p>
          <a:p>
            <a:pPr algn="just">
              <a:buFont typeface="Wingdings 2" pitchFamily="18" charset="2"/>
              <a:buNone/>
              <a:defRPr/>
            </a:pPr>
            <a:r>
              <a:rPr lang="ru-RU" sz="1600" b="1" dirty="0" smtClean="0">
                <a:solidFill>
                  <a:schemeClr val="tx2">
                    <a:lumMod val="75000"/>
                  </a:schemeClr>
                </a:solidFill>
                <a:latin typeface="Georgia" pitchFamily="18" charset="0"/>
              </a:rPr>
              <a:t> «аккомпанемента», стимулирует развитие ловкости, </a:t>
            </a:r>
          </a:p>
          <a:p>
            <a:pPr algn="just">
              <a:buFont typeface="Wingdings 2" pitchFamily="18" charset="2"/>
              <a:buNone/>
              <a:defRPr/>
            </a:pPr>
            <a:r>
              <a:rPr lang="ru-RU" sz="1600" b="1" dirty="0" smtClean="0">
                <a:solidFill>
                  <a:schemeClr val="tx2">
                    <a:lumMod val="75000"/>
                  </a:schemeClr>
                </a:solidFill>
                <a:latin typeface="Georgia" pitchFamily="18" charset="0"/>
              </a:rPr>
              <a:t>точности, реакции, воспитывает ансамблевую слаженность.</a:t>
            </a:r>
          </a:p>
          <a:p>
            <a:pPr algn="r"/>
            <a:endParaRPr lang="ru-RU" b="1" dirty="0">
              <a:solidFill>
                <a:schemeClr val="tx2">
                  <a:lumMod val="75000"/>
                </a:schemeClr>
              </a:solidFill>
            </a:endParaRPr>
          </a:p>
        </p:txBody>
      </p:sp>
      <p:pic>
        <p:nvPicPr>
          <p:cNvPr id="5" name="Рисунок 4" descr="пастушок.png"/>
          <p:cNvPicPr>
            <a:picLocks noChangeAspect="1"/>
          </p:cNvPicPr>
          <p:nvPr/>
        </p:nvPicPr>
        <p:blipFill>
          <a:blip r:embed="rId3" cstate="print"/>
          <a:stretch>
            <a:fillRect/>
          </a:stretch>
        </p:blipFill>
        <p:spPr>
          <a:xfrm flipH="1">
            <a:off x="6215074" y="2285992"/>
            <a:ext cx="2286015" cy="28575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ru-RU" dirty="0" smtClean="0"/>
              <a:t/>
            </a:r>
            <a:br>
              <a:rPr lang="ru-RU" dirty="0" smtClean="0"/>
            </a:br>
            <a:r>
              <a:rPr lang="ru-RU" dirty="0" smtClean="0"/>
              <a:t/>
            </a:r>
            <a:br>
              <a:rPr lang="ru-RU" dirty="0" smtClean="0"/>
            </a:br>
            <a:r>
              <a:rPr lang="ru-RU" dirty="0" smtClean="0"/>
              <a:t/>
            </a:r>
            <a:br>
              <a:rPr lang="ru-RU" dirty="0" smtClean="0"/>
            </a:br>
            <a:r>
              <a:rPr lang="ru-RU" dirty="0" smtClean="0">
                <a:solidFill>
                  <a:srgbClr val="FFFF00"/>
                </a:solidFill>
                <a:latin typeface="Arno Pro Smbd Caption" pitchFamily="18" charset="0"/>
              </a:rPr>
              <a:t>Информационно-коммуникационные технологии</a:t>
            </a:r>
            <a:r>
              <a:rPr lang="ru-RU" dirty="0" smtClean="0"/>
              <a:t/>
            </a:r>
            <a:br>
              <a:rPr lang="ru-RU" dirty="0" smtClean="0"/>
            </a:br>
            <a:r>
              <a:rPr lang="ru-RU" dirty="0" smtClean="0"/>
              <a:t/>
            </a:r>
            <a:br>
              <a:rPr lang="ru-RU" dirty="0" smtClean="0"/>
            </a:br>
            <a:r>
              <a:rPr lang="ru-RU" dirty="0" smtClean="0"/>
              <a:t/>
            </a:r>
            <a:br>
              <a:rPr lang="ru-RU" dirty="0" smtClean="0"/>
            </a:br>
            <a:r>
              <a:rPr lang="ru-RU" dirty="0" smtClean="0"/>
              <a:t>И</a:t>
            </a:r>
            <a:endParaRPr lang="ru-RU" dirty="0"/>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style>
          <a:lnRef idx="1">
            <a:schemeClr val="accent3"/>
          </a:lnRef>
          <a:fillRef idx="2">
            <a:schemeClr val="accent3"/>
          </a:fillRef>
          <a:effectRef idx="1">
            <a:schemeClr val="accent3"/>
          </a:effectRef>
          <a:fontRef idx="minor">
            <a:schemeClr val="dk1"/>
          </a:fontRef>
        </p:style>
      </p:pic>
      <p:sp>
        <p:nvSpPr>
          <p:cNvPr id="7" name="Прямоугольник 6"/>
          <p:cNvSpPr/>
          <p:nvPr/>
        </p:nvSpPr>
        <p:spPr>
          <a:xfrm>
            <a:off x="642910" y="2143116"/>
            <a:ext cx="8001056" cy="317009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fontAlgn="base">
              <a:spcBef>
                <a:spcPct val="0"/>
              </a:spcBef>
              <a:spcAft>
                <a:spcPct val="0"/>
              </a:spcAft>
            </a:pPr>
            <a:r>
              <a:rPr lang="ru-RU" sz="2000" dirty="0" smtClean="0">
                <a:solidFill>
                  <a:schemeClr val="tx1"/>
                </a:solidFill>
                <a:latin typeface="Georgia" pitchFamily="18" charset="0"/>
                <a:ea typeface="Calibri" pitchFamily="34" charset="0"/>
                <a:cs typeface="Times New Roman" pitchFamily="18" charset="0"/>
              </a:rPr>
              <a:t>Проникновение современных технологий в образовательную практику, в том числе и </a:t>
            </a:r>
            <a:endParaRPr lang="ru-RU" sz="2000" dirty="0" smtClean="0">
              <a:solidFill>
                <a:schemeClr val="tx1"/>
              </a:solidFill>
              <a:latin typeface="Georgia" pitchFamily="18" charset="0"/>
            </a:endParaRPr>
          </a:p>
          <a:p>
            <a:pPr lvl="0" eaLnBrk="0" fontAlgn="base" hangingPunct="0">
              <a:spcBef>
                <a:spcPct val="0"/>
              </a:spcBef>
              <a:spcAft>
                <a:spcPct val="0"/>
              </a:spcAft>
            </a:pPr>
            <a:r>
              <a:rPr lang="ru-RU" sz="2000" dirty="0" smtClean="0">
                <a:solidFill>
                  <a:schemeClr val="tx1"/>
                </a:solidFill>
                <a:latin typeface="Georgia" pitchFamily="18" charset="0"/>
                <a:ea typeface="Calibri" pitchFamily="34" charset="0"/>
                <a:cs typeface="Times New Roman" pitchFamily="18" charset="0"/>
              </a:rPr>
              <a:t>на музыкальные занятия в детском саду, открывает новые возможности. В этом случае, считаю необходимым  сделать информационные технологии новым средством  художественно-музыкального  развития.</a:t>
            </a:r>
            <a:endParaRPr lang="ru-RU" sz="2000" dirty="0" smtClean="0">
              <a:solidFill>
                <a:schemeClr val="tx1"/>
              </a:solidFill>
              <a:latin typeface="Georgia" pitchFamily="18" charset="0"/>
            </a:endParaRPr>
          </a:p>
          <a:p>
            <a:pPr lvl="0" eaLnBrk="0" fontAlgn="base" hangingPunct="0">
              <a:spcBef>
                <a:spcPct val="0"/>
              </a:spcBef>
              <a:spcAft>
                <a:spcPct val="0"/>
              </a:spcAft>
            </a:pPr>
            <a:r>
              <a:rPr lang="ru-RU" sz="2000" dirty="0" smtClean="0">
                <a:solidFill>
                  <a:schemeClr val="tx1"/>
                </a:solidFill>
                <a:latin typeface="Georgia" pitchFamily="18" charset="0"/>
                <a:ea typeface="Calibri" pitchFamily="34" charset="0"/>
                <a:cs typeface="Times New Roman" pitchFamily="18" charset="0"/>
              </a:rPr>
              <a:t>Использование информационных технологий позволяет существенно повысить </a:t>
            </a:r>
            <a:endParaRPr lang="ru-RU" sz="2000" dirty="0" smtClean="0">
              <a:solidFill>
                <a:schemeClr val="tx1"/>
              </a:solidFill>
              <a:latin typeface="Georgia" pitchFamily="18" charset="0"/>
            </a:endParaRPr>
          </a:p>
          <a:p>
            <a:pPr lvl="0" eaLnBrk="0" fontAlgn="base" hangingPunct="0">
              <a:spcBef>
                <a:spcPct val="0"/>
              </a:spcBef>
              <a:spcAft>
                <a:spcPct val="0"/>
              </a:spcAft>
            </a:pPr>
            <a:r>
              <a:rPr lang="ru-RU" sz="2000" dirty="0" smtClean="0">
                <a:solidFill>
                  <a:schemeClr val="tx1"/>
                </a:solidFill>
                <a:latin typeface="Georgia" pitchFamily="18" charset="0"/>
                <a:ea typeface="Calibri" pitchFamily="34" charset="0"/>
                <a:cs typeface="Times New Roman" pitchFamily="18" charset="0"/>
              </a:rPr>
              <a:t>интерес детей к музыке, их активность, а, следовательно, и улучшить качество знаний. </a:t>
            </a:r>
            <a:endParaRPr lang="ru-RU" sz="2000" dirty="0" smtClean="0">
              <a:solidFill>
                <a:schemeClr val="tx1"/>
              </a:solidFill>
              <a:latin typeface="Georgia" pitchFamily="18" charset="0"/>
            </a:endParaRPr>
          </a:p>
        </p:txBody>
      </p:sp>
      <p:sp>
        <p:nvSpPr>
          <p:cNvPr id="4101" name="Rectangle 5"/>
          <p:cNvSpPr>
            <a:spLocks noChangeArrowheads="1"/>
          </p:cNvSpPr>
          <p:nvPr/>
        </p:nvSpPr>
        <p:spPr bwMode="auto">
          <a:xfrm>
            <a:off x="0" y="74711"/>
            <a:ext cx="22474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6" name="Рисунок 5" descr="Рисунок7.png"/>
          <p:cNvPicPr>
            <a:picLocks noChangeAspect="1"/>
          </p:cNvPicPr>
          <p:nvPr/>
        </p:nvPicPr>
        <p:blipFill>
          <a:blip r:embed="rId3" cstate="print"/>
          <a:stretch>
            <a:fillRect/>
          </a:stretch>
        </p:blipFill>
        <p:spPr>
          <a:xfrm>
            <a:off x="5929322" y="4857760"/>
            <a:ext cx="2468947" cy="164307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основной фон.jpg"/>
          <p:cNvPicPr>
            <a:picLocks noChangeAspect="1"/>
          </p:cNvPicPr>
          <p:nvPr/>
        </p:nvPicPr>
        <p:blipFill>
          <a:blip r:embed="rId2" cstate="print"/>
          <a:stretch>
            <a:fillRect/>
          </a:stretch>
        </p:blipFill>
        <p:spPr>
          <a:xfrm>
            <a:off x="0" y="1500174"/>
            <a:ext cx="9144000" cy="5357826"/>
          </a:xfrm>
          <a:prstGeom prst="rect">
            <a:avLst/>
          </a:prstGeom>
        </p:spPr>
      </p:pic>
      <p:pic>
        <p:nvPicPr>
          <p:cNvPr id="5" name="Рисунок 4" descr="основной фон.jpg"/>
          <p:cNvPicPr>
            <a:picLocks noChangeAspect="1"/>
          </p:cNvPicPr>
          <p:nvPr/>
        </p:nvPicPr>
        <p:blipFill>
          <a:blip r:embed="rId2" cstate="print"/>
          <a:stretch>
            <a:fillRect/>
          </a:stretch>
        </p:blipFill>
        <p:spPr>
          <a:xfrm>
            <a:off x="2667000" y="2000250"/>
            <a:ext cx="3810000" cy="2857500"/>
          </a:xfrm>
          <a:prstGeom prst="rect">
            <a:avLst/>
          </a:prstGeom>
        </p:spPr>
      </p:pic>
      <p:sp>
        <p:nvSpPr>
          <p:cNvPr id="2" name="Заголовок 1"/>
          <p:cNvSpPr>
            <a:spLocks noGrp="1"/>
          </p:cNvSpPr>
          <p:nvPr>
            <p:ph type="title"/>
          </p:nvPr>
        </p:nvSpPr>
        <p:spPr>
          <a:xfrm>
            <a:off x="0" y="0"/>
            <a:ext cx="9144000" cy="1500174"/>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ru-RU" sz="4800" dirty="0" smtClean="0">
                <a:solidFill>
                  <a:srgbClr val="FFFF00"/>
                </a:solidFill>
                <a:latin typeface="Arno Pro Smbd" pitchFamily="18" charset="0"/>
              </a:rPr>
              <a:t>Результаты использования ИКТ</a:t>
            </a:r>
            <a:endParaRPr lang="ru-RU" sz="4800" dirty="0">
              <a:solidFill>
                <a:srgbClr val="FFFF00"/>
              </a:solidFill>
              <a:latin typeface="Arno Pro Smbd" pitchFamily="18" charset="0"/>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3" descr="основной фон.jpg"/>
          <p:cNvPicPr>
            <a:picLocks noChangeAspect="1"/>
          </p:cNvPicPr>
          <p:nvPr/>
        </p:nvPicPr>
        <p:blipFill>
          <a:blip r:embed="rId2" cstate="print"/>
          <a:stretch>
            <a:fillRect/>
          </a:stretch>
        </p:blipFill>
        <p:spPr>
          <a:xfrm>
            <a:off x="0" y="1500174"/>
            <a:ext cx="9144000" cy="5357826"/>
          </a:xfrm>
          <a:prstGeom prst="rect">
            <a:avLst/>
          </a:prstGeom>
        </p:spPr>
      </p:pic>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a:bodyPr>
          <a:lstStyle/>
          <a:p>
            <a:r>
              <a:rPr lang="ru-RU" sz="4800" b="1" dirty="0" smtClean="0">
                <a:solidFill>
                  <a:srgbClr val="FFFF00"/>
                </a:solidFill>
                <a:latin typeface="Arno Pro Smbd Caption" pitchFamily="18" charset="0"/>
              </a:rPr>
              <a:t>Компьютерные программы</a:t>
            </a:r>
            <a:endParaRPr lang="ru-RU" sz="4800" b="1" dirty="0">
              <a:solidFill>
                <a:srgbClr val="FFFF00"/>
              </a:solidFill>
              <a:latin typeface="Arno Pro Smbd Caption" pitchFamily="18" charset="0"/>
            </a:endParaRPr>
          </a:p>
        </p:txBody>
      </p:sp>
      <p:sp>
        <p:nvSpPr>
          <p:cNvPr id="5" name="Содержимое 4"/>
          <p:cNvSpPr>
            <a:spLocks noGrp="1"/>
          </p:cNvSpPr>
          <p:nvPr>
            <p:ph idx="1"/>
          </p:nvPr>
        </p:nvSpPr>
        <p:spPr>
          <a:xfrm>
            <a:off x="500034" y="1928802"/>
            <a:ext cx="8186766" cy="4197361"/>
          </a:xfrm>
        </p:spPr>
        <p:style>
          <a:lnRef idx="1">
            <a:schemeClr val="accent3"/>
          </a:lnRef>
          <a:fillRef idx="2">
            <a:schemeClr val="accent3"/>
          </a:fillRef>
          <a:effectRef idx="1">
            <a:schemeClr val="accent3"/>
          </a:effectRef>
          <a:fontRef idx="minor">
            <a:schemeClr val="dk1"/>
          </a:fontRef>
        </p:style>
        <p:txBody>
          <a:bodyPr>
            <a:normAutofit/>
          </a:bodyPr>
          <a:lstStyle/>
          <a:p>
            <a:r>
              <a:rPr lang="en-US" sz="4800" dirty="0" smtClean="0">
                <a:latin typeface="Georgia" pitchFamily="18" charset="0"/>
              </a:rPr>
              <a:t>Power Point  Adobe Premiere Pro CS3,</a:t>
            </a:r>
            <a:endParaRPr lang="ru-RU" sz="4800" dirty="0" smtClean="0">
              <a:latin typeface="Georgia" pitchFamily="18" charset="0"/>
            </a:endParaRPr>
          </a:p>
          <a:p>
            <a:r>
              <a:rPr lang="en-US" sz="4800" dirty="0" smtClean="0">
                <a:latin typeface="Georgia" pitchFamily="18" charset="0"/>
              </a:rPr>
              <a:t> Windows Movie Maker,</a:t>
            </a:r>
            <a:endParaRPr lang="ru-RU" sz="4800" dirty="0" smtClean="0">
              <a:latin typeface="Georgia" pitchFamily="18" charset="0"/>
            </a:endParaRPr>
          </a:p>
          <a:p>
            <a:r>
              <a:rPr lang="en-US" sz="4800" dirty="0" smtClean="0">
                <a:latin typeface="Georgia" pitchFamily="18" charset="0"/>
              </a:rPr>
              <a:t> </a:t>
            </a:r>
            <a:r>
              <a:rPr lang="en-US" sz="4800" dirty="0" err="1" smtClean="0">
                <a:latin typeface="Georgia" pitchFamily="18" charset="0"/>
              </a:rPr>
              <a:t>ProShow</a:t>
            </a:r>
            <a:r>
              <a:rPr lang="en-US" sz="4800" dirty="0" smtClean="0">
                <a:latin typeface="Georgia" pitchFamily="18" charset="0"/>
              </a:rPr>
              <a:t> Producer </a:t>
            </a:r>
            <a:endParaRPr lang="ru-RU" sz="4800" dirty="0">
              <a:latin typeface="Georg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основной фон.jpg"/>
          <p:cNvPicPr>
            <a:picLocks noChangeAspect="1"/>
          </p:cNvPicPr>
          <p:nvPr/>
        </p:nvPicPr>
        <p:blipFill>
          <a:blip r:embed="rId2" cstate="print"/>
          <a:stretch>
            <a:fillRect/>
          </a:stretch>
        </p:blipFill>
        <p:spPr>
          <a:xfrm>
            <a:off x="0" y="1714488"/>
            <a:ext cx="9144000" cy="5143512"/>
          </a:xfrm>
          <a:prstGeom prst="rect">
            <a:avLst/>
          </a:prstGeom>
        </p:spPr>
      </p:pic>
      <p:sp>
        <p:nvSpPr>
          <p:cNvPr id="2" name="Заголовок 1"/>
          <p:cNvSpPr>
            <a:spLocks noGrp="1"/>
          </p:cNvSpPr>
          <p:nvPr>
            <p:ph type="title"/>
          </p:nvPr>
        </p:nvSpPr>
        <p:spPr>
          <a:xfrm>
            <a:off x="0" y="0"/>
            <a:ext cx="9144000" cy="1571612"/>
          </a:xfrm>
        </p:spPr>
        <p:style>
          <a:lnRef idx="3">
            <a:schemeClr val="lt1"/>
          </a:lnRef>
          <a:fillRef idx="1">
            <a:schemeClr val="accent3"/>
          </a:fillRef>
          <a:effectRef idx="1">
            <a:schemeClr val="accent3"/>
          </a:effectRef>
          <a:fontRef idx="minor">
            <a:schemeClr val="lt1"/>
          </a:fontRef>
        </p:style>
        <p:txBody>
          <a:bodyPr>
            <a:normAutofit/>
          </a:bodyPr>
          <a:lstStyle/>
          <a:p>
            <a:r>
              <a:rPr lang="ru-RU" sz="3600" b="1" dirty="0" smtClean="0">
                <a:solidFill>
                  <a:srgbClr val="FFFF00"/>
                </a:solidFill>
                <a:latin typeface="Arno Pro Smbd" pitchFamily="18" charset="0"/>
              </a:rPr>
              <a:t>Содержание работы на музыкальных занятиях по театрализации</a:t>
            </a:r>
            <a:endParaRPr lang="ru-RU" sz="3600" b="1" dirty="0">
              <a:solidFill>
                <a:srgbClr val="FFFF00"/>
              </a:solidFill>
              <a:latin typeface="Arno Pro Smbd" pitchFamily="18" charset="0"/>
            </a:endParaRPr>
          </a:p>
        </p:txBody>
      </p:sp>
      <p:graphicFrame>
        <p:nvGraphicFramePr>
          <p:cNvPr id="10" name="Содержимое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ru-RU" b="1" dirty="0" smtClean="0">
                <a:solidFill>
                  <a:srgbClr val="FFFF00"/>
                </a:solidFill>
                <a:latin typeface="Arno Pro Smbd Caption" pitchFamily="18" charset="0"/>
              </a:rPr>
              <a:t>Авторы современных методик и программ</a:t>
            </a:r>
            <a:endParaRPr lang="ru-RU" b="1"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graphicFrame>
        <p:nvGraphicFramePr>
          <p:cNvPr id="5" name="Содержимое 3"/>
          <p:cNvGraphicFramePr>
            <a:graphicFrameLocks/>
          </p:cNvGraphicFramePr>
          <p:nvPr/>
        </p:nvGraphicFramePr>
        <p:xfrm>
          <a:off x="457200" y="1714488"/>
          <a:ext cx="8329642" cy="4411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основной фон.jpg"/>
          <p:cNvPicPr>
            <a:picLocks noChangeAspect="1"/>
          </p:cNvPicPr>
          <p:nvPr/>
        </p:nvPicPr>
        <p:blipFill>
          <a:blip r:embed="rId2" cstate="print"/>
          <a:stretch>
            <a:fillRect/>
          </a:stretch>
        </p:blipFill>
        <p:spPr>
          <a:xfrm>
            <a:off x="0" y="1393017"/>
            <a:ext cx="9144000" cy="5464983"/>
          </a:xfrm>
          <a:prstGeom prst="rect">
            <a:avLst/>
          </a:prstGeom>
        </p:spPr>
      </p:pic>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a:bodyPr>
          <a:lstStyle/>
          <a:p>
            <a:r>
              <a:rPr lang="ru-RU" sz="2700" b="1" dirty="0" smtClean="0">
                <a:solidFill>
                  <a:srgbClr val="FFFF00"/>
                </a:solidFill>
                <a:latin typeface="Arno Pro Smbd" pitchFamily="18" charset="0"/>
              </a:rPr>
              <a:t>Результаты педагогической деятельности с использованием  данных технологий и методических форм</a:t>
            </a:r>
            <a:endParaRPr lang="ru-RU" sz="2700" b="1" dirty="0">
              <a:solidFill>
                <a:srgbClr val="FFFF00"/>
              </a:solidFill>
              <a:latin typeface="Arno Pro Smbd" pitchFamily="18" charset="0"/>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основной фон.jpg"/>
          <p:cNvPicPr>
            <a:picLocks noChangeAspect="1"/>
          </p:cNvPicPr>
          <p:nvPr/>
        </p:nvPicPr>
        <p:blipFill>
          <a:blip r:embed="rId2" cstate="print"/>
          <a:stretch>
            <a:fillRect/>
          </a:stretch>
        </p:blipFill>
        <p:spPr>
          <a:xfrm>
            <a:off x="0" y="1500174"/>
            <a:ext cx="9144000" cy="5357826"/>
          </a:xfrm>
          <a:prstGeom prst="rect">
            <a:avLst/>
          </a:prstGeom>
        </p:spPr>
      </p:pic>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lstStyle/>
          <a:p>
            <a:endParaRPr lang="ru-RU"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lstStyle/>
          <a:p>
            <a:endParaRPr lang="ru-RU" dirty="0"/>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5"/>
          </a:xfrm>
        </p:spPr>
      </p:pic>
      <p:sp>
        <p:nvSpPr>
          <p:cNvPr id="5" name="Прямоугольник 4"/>
          <p:cNvSpPr/>
          <p:nvPr/>
        </p:nvSpPr>
        <p:spPr>
          <a:xfrm>
            <a:off x="285720" y="2071678"/>
            <a:ext cx="8572560"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sz="2800" dirty="0" smtClean="0">
                <a:latin typeface="Georgia" pitchFamily="18" charset="0"/>
              </a:rPr>
              <a:t>Дошкольный возраст – один из наиболее ответственных периодов в жизни каждого человека. Именно в эти годы закладываются основы здоровья, гармоничного умственного, нравственного и физического развития ребенка, формируется личность человека. </a:t>
            </a:r>
            <a:endParaRPr lang="ru-RU" sz="2800" dirty="0">
              <a:latin typeface="Georgia" pitchFamily="18" charset="0"/>
            </a:endParaRPr>
          </a:p>
        </p:txBody>
      </p:sp>
      <p:pic>
        <p:nvPicPr>
          <p:cNvPr id="6" name="Рисунок 5" descr="eefd7ba0c8b5.jpg"/>
          <p:cNvPicPr>
            <a:picLocks noChangeAspect="1"/>
          </p:cNvPicPr>
          <p:nvPr/>
        </p:nvPicPr>
        <p:blipFill>
          <a:blip r:embed="rId3" cstate="print"/>
          <a:stretch>
            <a:fillRect/>
          </a:stretch>
        </p:blipFill>
        <p:spPr>
          <a:xfrm>
            <a:off x="2843808" y="4797152"/>
            <a:ext cx="3143272" cy="1785950"/>
          </a:xfrm>
          <a:prstGeom prst="rect">
            <a:avLst/>
          </a:prstGeom>
        </p:spPr>
      </p:pic>
      <p:pic>
        <p:nvPicPr>
          <p:cNvPr id="7" name="Рисунок 6" descr="Рисунок3.png"/>
          <p:cNvPicPr>
            <a:picLocks noChangeAspect="1"/>
          </p:cNvPicPr>
          <p:nvPr/>
        </p:nvPicPr>
        <p:blipFill>
          <a:blip r:embed="rId4" cstate="print"/>
          <a:stretch>
            <a:fillRect/>
          </a:stretch>
        </p:blipFill>
        <p:spPr>
          <a:xfrm>
            <a:off x="357158" y="0"/>
            <a:ext cx="1500198" cy="123834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основной фон.jpg"/>
          <p:cNvPicPr>
            <a:picLocks noChangeAspect="1"/>
          </p:cNvPicPr>
          <p:nvPr/>
        </p:nvPicPr>
        <p:blipFill>
          <a:blip r:embed="rId2" cstate="print"/>
          <a:stretch>
            <a:fillRect/>
          </a:stretch>
        </p:blipFill>
        <p:spPr>
          <a:xfrm>
            <a:off x="0" y="1500174"/>
            <a:ext cx="9144000" cy="5357826"/>
          </a:xfrm>
          <a:prstGeom prst="rect">
            <a:avLst/>
          </a:prstGeom>
        </p:spPr>
      </p:pic>
      <p:sp>
        <p:nvSpPr>
          <p:cNvPr id="2" name="Заголовок 1"/>
          <p:cNvSpPr>
            <a:spLocks noGrp="1"/>
          </p:cNvSpPr>
          <p:nvPr>
            <p:ph type="title"/>
          </p:nvPr>
        </p:nvSpPr>
        <p:spPr>
          <a:xfrm>
            <a:off x="0" y="0"/>
            <a:ext cx="9144000" cy="1417638"/>
          </a:xfrm>
        </p:spPr>
        <p:style>
          <a:lnRef idx="1">
            <a:schemeClr val="accent3"/>
          </a:lnRef>
          <a:fillRef idx="3">
            <a:schemeClr val="accent3"/>
          </a:fillRef>
          <a:effectRef idx="2">
            <a:schemeClr val="accent3"/>
          </a:effectRef>
          <a:fontRef idx="minor">
            <a:schemeClr val="lt1"/>
          </a:fontRef>
        </p:style>
        <p:txBody>
          <a:bodyPr>
            <a:normAutofit/>
          </a:bodyPr>
          <a:lstStyle/>
          <a:p>
            <a:r>
              <a:rPr lang="ru-RU" sz="3600" b="1" dirty="0" smtClean="0">
                <a:solidFill>
                  <a:srgbClr val="FFFF00"/>
                </a:solidFill>
                <a:latin typeface="Arno Pro Smbd Caption" pitchFamily="18" charset="0"/>
              </a:rPr>
              <a:t>«Все начинается с детства».</a:t>
            </a:r>
            <a:r>
              <a:rPr lang="ru-RU" b="1" dirty="0" smtClean="0">
                <a:solidFill>
                  <a:srgbClr val="FFFF00"/>
                </a:solidFill>
                <a:latin typeface="Arno Pro Smbd Caption" pitchFamily="18" charset="0"/>
              </a:rPr>
              <a:t/>
            </a:r>
            <a:br>
              <a:rPr lang="ru-RU" b="1" dirty="0" smtClean="0">
                <a:solidFill>
                  <a:srgbClr val="FFFF00"/>
                </a:solidFill>
                <a:latin typeface="Arno Pro Smbd Caption" pitchFamily="18" charset="0"/>
              </a:rPr>
            </a:br>
            <a:r>
              <a:rPr lang="ru-RU" sz="3100" b="1" dirty="0" smtClean="0">
                <a:solidFill>
                  <a:srgbClr val="FFFF00"/>
                </a:solidFill>
                <a:latin typeface="Arno Pro Smbd Caption" pitchFamily="18" charset="0"/>
              </a:rPr>
              <a:t>В. Сухомлинский </a:t>
            </a:r>
            <a:endParaRPr lang="ru-RU" sz="3100" b="1" dirty="0">
              <a:solidFill>
                <a:srgbClr val="FFFF00"/>
              </a:solidFill>
              <a:latin typeface="Arno Pro Smbd Caption" pitchFamily="18" charset="0"/>
            </a:endParaRPr>
          </a:p>
        </p:txBody>
      </p:sp>
      <p:sp>
        <p:nvSpPr>
          <p:cNvPr id="3073" name="Rectangle 1"/>
          <p:cNvSpPr>
            <a:spLocks noGrp="1" noChangeArrowheads="1"/>
          </p:cNvSpPr>
          <p:nvPr>
            <p:ph idx="1"/>
          </p:nvPr>
        </p:nvSpPr>
        <p:spPr bwMode="auto">
          <a:xfrm>
            <a:off x="857224" y="2249678"/>
            <a:ext cx="7572428" cy="2246769"/>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Музыкальное воспитание является синтезом различных видов деятельности. Процесс музыкального воспитания включает в себя все виды музыкальной деятельности и в том числе театрализацию. Наряду с другими видами деятельности театрализация оказывает большое влияние на развитие у ребенка творческих способностей, образного мышления.</a:t>
            </a:r>
            <a:endParaRPr kumimoji="0" lang="ru-RU" sz="2000" b="0" i="0" u="none" strike="noStrike" cap="none" normalizeH="0" baseline="0" dirty="0" smtClean="0">
              <a:ln>
                <a:noFill/>
              </a:ln>
              <a:solidFill>
                <a:schemeClr val="tx1"/>
              </a:solidFill>
              <a:effectLst/>
              <a:latin typeface="Georgia" pitchFamily="18" charset="0"/>
            </a:endParaRPr>
          </a:p>
        </p:txBody>
      </p:sp>
      <p:pic>
        <p:nvPicPr>
          <p:cNvPr id="16" name="Рисунок 15" descr="Рисунок11.png"/>
          <p:cNvPicPr>
            <a:picLocks noChangeAspect="1"/>
          </p:cNvPicPr>
          <p:nvPr/>
        </p:nvPicPr>
        <p:blipFill>
          <a:blip r:embed="rId3" cstate="print"/>
          <a:stretch>
            <a:fillRect/>
          </a:stretch>
        </p:blipFill>
        <p:spPr>
          <a:xfrm>
            <a:off x="3851920" y="4653136"/>
            <a:ext cx="1839633" cy="201525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основной фон.jpg"/>
          <p:cNvPicPr>
            <a:picLocks noChangeAspect="1"/>
          </p:cNvPicPr>
          <p:nvPr/>
        </p:nvPicPr>
        <p:blipFill>
          <a:blip r:embed="rId2" cstate="print"/>
          <a:stretch>
            <a:fillRect/>
          </a:stretch>
        </p:blipFill>
        <p:spPr>
          <a:xfrm>
            <a:off x="0" y="1500174"/>
            <a:ext cx="9144000" cy="5357826"/>
          </a:xfrm>
          <a:prstGeom prst="rect">
            <a:avLst/>
          </a:prstGeom>
        </p:spPr>
      </p:pic>
      <p:sp>
        <p:nvSpPr>
          <p:cNvPr id="2" name="Заголовок 1"/>
          <p:cNvSpPr>
            <a:spLocks noGrp="1"/>
          </p:cNvSpPr>
          <p:nvPr>
            <p:ph type="title"/>
          </p:nvPr>
        </p:nvSpPr>
        <p:spPr>
          <a:xfrm>
            <a:off x="0" y="0"/>
            <a:ext cx="9144000" cy="1500174"/>
          </a:xfrm>
        </p:spPr>
        <p:style>
          <a:lnRef idx="3">
            <a:schemeClr val="lt1"/>
          </a:lnRef>
          <a:fillRef idx="1">
            <a:schemeClr val="accent3"/>
          </a:fillRef>
          <a:effectRef idx="1">
            <a:schemeClr val="accent3"/>
          </a:effectRef>
          <a:fontRef idx="minor">
            <a:schemeClr val="lt1"/>
          </a:fontRef>
        </p:style>
        <p:txBody>
          <a:bodyPr/>
          <a:lstStyle/>
          <a:p>
            <a:endParaRPr lang="ru-RU" dirty="0"/>
          </a:p>
        </p:txBody>
      </p:sp>
      <p:sp>
        <p:nvSpPr>
          <p:cNvPr id="3" name="Содержимое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sz="2800" dirty="0" smtClean="0">
                <a:latin typeface="Georgia" pitchFamily="18" charset="0"/>
              </a:rPr>
              <a:t>В процессе театрализованных игр, происходит интегрированное воспитание детей, они обучаются выразительному чтению, пластике движения, пению, игре на музыкальных инструментах. Создается творческая атмосфера, которая помогает раскрыться каждому ребенку как личности, применять собственные возможности и способности. </a:t>
            </a:r>
            <a:endParaRPr lang="ru-RU" sz="2800" dirty="0">
              <a:latin typeface="Georgia" pitchFamily="18" charset="0"/>
            </a:endParaRPr>
          </a:p>
        </p:txBody>
      </p:sp>
      <p:pic>
        <p:nvPicPr>
          <p:cNvPr id="8" name="Рисунок 7" descr="b5c9ddd65587.png"/>
          <p:cNvPicPr>
            <a:picLocks noChangeAspect="1"/>
          </p:cNvPicPr>
          <p:nvPr/>
        </p:nvPicPr>
        <p:blipFill>
          <a:blip r:embed="rId3" cstate="print"/>
          <a:stretch>
            <a:fillRect/>
          </a:stretch>
        </p:blipFill>
        <p:spPr>
          <a:xfrm>
            <a:off x="3929057" y="1"/>
            <a:ext cx="1200139" cy="1500174"/>
          </a:xfrm>
          <a:prstGeom prst="rect">
            <a:avLst/>
          </a:prstGeom>
        </p:spPr>
      </p:pic>
      <p:pic>
        <p:nvPicPr>
          <p:cNvPr id="11" name="Рисунок 10" descr="0_bb60b_69633501_M.png.png"/>
          <p:cNvPicPr>
            <a:picLocks noChangeAspect="1"/>
          </p:cNvPicPr>
          <p:nvPr/>
        </p:nvPicPr>
        <p:blipFill>
          <a:blip r:embed="rId4" cstate="print"/>
          <a:stretch>
            <a:fillRect/>
          </a:stretch>
        </p:blipFill>
        <p:spPr>
          <a:xfrm>
            <a:off x="285720" y="5357826"/>
            <a:ext cx="1214446" cy="1214446"/>
          </a:xfrm>
          <a:prstGeom prst="rect">
            <a:avLst/>
          </a:prstGeom>
        </p:spPr>
      </p:pic>
      <p:pic>
        <p:nvPicPr>
          <p:cNvPr id="14" name="Рисунок 13" descr="мышка.png"/>
          <p:cNvPicPr>
            <a:picLocks noChangeAspect="1"/>
          </p:cNvPicPr>
          <p:nvPr/>
        </p:nvPicPr>
        <p:blipFill>
          <a:blip r:embed="rId5" cstate="print"/>
          <a:stretch>
            <a:fillRect/>
          </a:stretch>
        </p:blipFill>
        <p:spPr>
          <a:xfrm>
            <a:off x="7236296" y="4973263"/>
            <a:ext cx="1771653" cy="188473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3">
            <a:schemeClr val="lt1"/>
          </a:lnRef>
          <a:fillRef idx="1">
            <a:schemeClr val="accent3"/>
          </a:fillRef>
          <a:effectRef idx="1">
            <a:schemeClr val="accent3"/>
          </a:effectRef>
          <a:fontRef idx="minor">
            <a:schemeClr val="lt1"/>
          </a:fontRef>
        </p:style>
        <p:txBody>
          <a:bodyPr>
            <a:normAutofit/>
          </a:bodyPr>
          <a:lstStyle/>
          <a:p>
            <a:r>
              <a:rPr lang="ru-RU" sz="6600" b="1" dirty="0" smtClean="0">
                <a:solidFill>
                  <a:srgbClr val="FFFF00"/>
                </a:solidFill>
                <a:latin typeface="Arno Pro Smbd" pitchFamily="18" charset="0"/>
              </a:rPr>
              <a:t>Творчество</a:t>
            </a:r>
            <a:endParaRPr lang="ru-RU" sz="6600" b="1" dirty="0">
              <a:solidFill>
                <a:srgbClr val="FFFF00"/>
              </a:solidFill>
              <a:latin typeface="Arno Pro Smbd"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09825"/>
          </a:xfrm>
        </p:spPr>
      </p:pic>
      <p:graphicFrame>
        <p:nvGraphicFramePr>
          <p:cNvPr id="7" name="Схема 6"/>
          <p:cNvGraphicFramePr/>
          <p:nvPr/>
        </p:nvGraphicFramePr>
        <p:xfrm>
          <a:off x="1524000" y="1928802"/>
          <a:ext cx="6619900"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descr="10.png"/>
          <p:cNvPicPr>
            <a:picLocks noChangeAspect="1"/>
          </p:cNvPicPr>
          <p:nvPr/>
        </p:nvPicPr>
        <p:blipFill>
          <a:blip r:embed="rId8" cstate="print"/>
          <a:stretch>
            <a:fillRect/>
          </a:stretch>
        </p:blipFill>
        <p:spPr>
          <a:xfrm>
            <a:off x="642910" y="4929198"/>
            <a:ext cx="2119695" cy="1310783"/>
          </a:xfrm>
          <a:prstGeom prst="rect">
            <a:avLst/>
          </a:prstGeom>
        </p:spPr>
      </p:pic>
      <p:pic>
        <p:nvPicPr>
          <p:cNvPr id="6" name="Рисунок 5" descr="Рисунок10.png"/>
          <p:cNvPicPr>
            <a:picLocks noChangeAspect="1"/>
          </p:cNvPicPr>
          <p:nvPr/>
        </p:nvPicPr>
        <p:blipFill>
          <a:blip r:embed="rId9" cstate="print"/>
          <a:stretch>
            <a:fillRect/>
          </a:stretch>
        </p:blipFill>
        <p:spPr>
          <a:xfrm rot="20532195">
            <a:off x="1257829" y="5147900"/>
            <a:ext cx="500066" cy="595544"/>
          </a:xfrm>
          <a:prstGeom prst="rect">
            <a:avLst/>
          </a:prstGeom>
        </p:spPr>
      </p:pic>
      <p:pic>
        <p:nvPicPr>
          <p:cNvPr id="8" name="Рисунок 7" descr="Рисунок9.png"/>
          <p:cNvPicPr>
            <a:picLocks noChangeAspect="1"/>
          </p:cNvPicPr>
          <p:nvPr/>
        </p:nvPicPr>
        <p:blipFill>
          <a:blip r:embed="rId10" cstate="print"/>
          <a:stretch>
            <a:fillRect/>
          </a:stretch>
        </p:blipFill>
        <p:spPr>
          <a:xfrm>
            <a:off x="2285985" y="5429265"/>
            <a:ext cx="500066" cy="357190"/>
          </a:xfrm>
          <a:prstGeom prst="rect">
            <a:avLst/>
          </a:prstGeom>
        </p:spPr>
      </p:pic>
      <p:pic>
        <p:nvPicPr>
          <p:cNvPr id="9" name="Рисунок 8" descr="e4f4c506ce6d.png"/>
          <p:cNvPicPr>
            <a:picLocks noChangeAspect="1"/>
          </p:cNvPicPr>
          <p:nvPr/>
        </p:nvPicPr>
        <p:blipFill>
          <a:blip r:embed="rId11" cstate="print"/>
          <a:stretch>
            <a:fillRect/>
          </a:stretch>
        </p:blipFill>
        <p:spPr>
          <a:xfrm flipH="1">
            <a:off x="7452320" y="3933056"/>
            <a:ext cx="1333382" cy="214291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основной фон.jpg"/>
          <p:cNvPicPr>
            <a:picLocks noChangeAspect="1"/>
          </p:cNvPicPr>
          <p:nvPr/>
        </p:nvPicPr>
        <p:blipFill>
          <a:blip r:embed="rId2" cstate="print"/>
          <a:stretch>
            <a:fillRect/>
          </a:stretch>
        </p:blipFill>
        <p:spPr>
          <a:xfrm>
            <a:off x="0" y="1393017"/>
            <a:ext cx="9144000" cy="5464983"/>
          </a:xfrm>
          <a:prstGeom prst="rect">
            <a:avLst/>
          </a:prstGeom>
        </p:spPr>
      </p:pic>
      <p:sp>
        <p:nvSpPr>
          <p:cNvPr id="2" name="Заголовок 1"/>
          <p:cNvSpPr>
            <a:spLocks noGrp="1"/>
          </p:cNvSpPr>
          <p:nvPr>
            <p:ph type="title"/>
          </p:nvPr>
        </p:nvSpPr>
        <p:spPr>
          <a:xfrm>
            <a:off x="0" y="0"/>
            <a:ext cx="9144000" cy="1417638"/>
          </a:xfrm>
        </p:spPr>
        <p:style>
          <a:lnRef idx="0">
            <a:schemeClr val="accent3"/>
          </a:lnRef>
          <a:fillRef idx="3">
            <a:schemeClr val="accent3"/>
          </a:fillRef>
          <a:effectRef idx="3">
            <a:schemeClr val="accent3"/>
          </a:effectRef>
          <a:fontRef idx="minor">
            <a:schemeClr val="lt1"/>
          </a:fontRef>
        </p:style>
        <p:txBody>
          <a:bodyPr>
            <a:normAutofit/>
          </a:bodyPr>
          <a:lstStyle/>
          <a:p>
            <a:r>
              <a:rPr lang="ru-RU" sz="2800" b="1" dirty="0" smtClean="0">
                <a:solidFill>
                  <a:srgbClr val="FFFF00"/>
                </a:solidFill>
                <a:latin typeface="Arno Pro Smbd Caption" pitchFamily="18" charset="0"/>
              </a:rPr>
              <a:t>Театрализованная деятельность</a:t>
            </a:r>
            <a:endParaRPr lang="ru-RU" sz="2800" b="1" dirty="0">
              <a:solidFill>
                <a:srgbClr val="FFFF00"/>
              </a:solidFill>
              <a:latin typeface="Arno Pro Smbd Caption" pitchFamily="18" charset="0"/>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descr="Рисунок23.png"/>
          <p:cNvPicPr>
            <a:picLocks noChangeAspect="1"/>
          </p:cNvPicPr>
          <p:nvPr/>
        </p:nvPicPr>
        <p:blipFill>
          <a:blip r:embed="rId8" cstate="print"/>
          <a:stretch>
            <a:fillRect/>
          </a:stretch>
        </p:blipFill>
        <p:spPr>
          <a:xfrm>
            <a:off x="6858016" y="2714620"/>
            <a:ext cx="1804267" cy="3041653"/>
          </a:xfrm>
          <a:prstGeom prst="rect">
            <a:avLst/>
          </a:prstGeom>
        </p:spPr>
      </p:pic>
      <p:pic>
        <p:nvPicPr>
          <p:cNvPr id="7" name="Рисунок 6" descr="бубенчики.jpeg"/>
          <p:cNvPicPr>
            <a:picLocks noChangeAspect="1"/>
          </p:cNvPicPr>
          <p:nvPr/>
        </p:nvPicPr>
        <p:blipFill>
          <a:blip r:embed="rId9" cstate="print"/>
          <a:stretch>
            <a:fillRect/>
          </a:stretch>
        </p:blipFill>
        <p:spPr>
          <a:xfrm>
            <a:off x="1428728" y="1785926"/>
            <a:ext cx="1408993" cy="1214446"/>
          </a:xfrm>
          <a:prstGeom prst="rect">
            <a:avLst/>
          </a:prstGeom>
        </p:spPr>
      </p:pic>
      <p:pic>
        <p:nvPicPr>
          <p:cNvPr id="8" name="Рисунок 7" descr="маракасы4.jpeg"/>
          <p:cNvPicPr>
            <a:picLocks noChangeAspect="1"/>
          </p:cNvPicPr>
          <p:nvPr/>
        </p:nvPicPr>
        <p:blipFill>
          <a:blip r:embed="rId10" cstate="print"/>
          <a:stretch>
            <a:fillRect/>
          </a:stretch>
        </p:blipFill>
        <p:spPr>
          <a:xfrm rot="6635534" flipV="1">
            <a:off x="407306" y="3449677"/>
            <a:ext cx="1107344" cy="874013"/>
          </a:xfrm>
          <a:prstGeom prst="rect">
            <a:avLst/>
          </a:prstGeom>
        </p:spPr>
      </p:pic>
      <p:pic>
        <p:nvPicPr>
          <p:cNvPr id="9" name="Рисунок 8" descr="Рисунок22.png"/>
          <p:cNvPicPr>
            <a:picLocks noChangeAspect="1"/>
          </p:cNvPicPr>
          <p:nvPr/>
        </p:nvPicPr>
        <p:blipFill>
          <a:blip r:embed="rId11" cstate="print"/>
          <a:stretch>
            <a:fillRect/>
          </a:stretch>
        </p:blipFill>
        <p:spPr>
          <a:xfrm rot="20013968">
            <a:off x="808939" y="4942128"/>
            <a:ext cx="1868638" cy="123443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r>
              <a:rPr lang="ru-RU" sz="3200" dirty="0" smtClean="0">
                <a:solidFill>
                  <a:srgbClr val="FFFF00"/>
                </a:solidFill>
                <a:latin typeface="Arno Pro Smbd Caption" pitchFamily="18" charset="0"/>
              </a:rPr>
              <a:t> Развитие творческих способностей,</a:t>
            </a:r>
            <a:br>
              <a:rPr lang="ru-RU" sz="3200" dirty="0" smtClean="0">
                <a:solidFill>
                  <a:srgbClr val="FFFF00"/>
                </a:solidFill>
                <a:latin typeface="Arno Pro Smbd Caption" pitchFamily="18" charset="0"/>
              </a:rPr>
            </a:br>
            <a:r>
              <a:rPr lang="ru-RU" sz="3200" dirty="0" smtClean="0">
                <a:solidFill>
                  <a:srgbClr val="FFFF00"/>
                </a:solidFill>
                <a:latin typeface="Arno Pro Smbd Caption" pitchFamily="18" charset="0"/>
              </a:rPr>
              <a:t> с использованием инновационных технологий</a:t>
            </a:r>
            <a:endParaRPr lang="ru-RU" sz="3200"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graphicFrame>
        <p:nvGraphicFramePr>
          <p:cNvPr id="5" name="Содержимое 27"/>
          <p:cNvGraphicFramePr>
            <a:graphicFrameLocks/>
          </p:cNvGraphicFramePr>
          <p:nvPr/>
        </p:nvGraphicFramePr>
        <p:xfrm>
          <a:off x="357158" y="1571612"/>
          <a:ext cx="8329642" cy="45545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00174"/>
          </a:xfrm>
        </p:spPr>
        <p:style>
          <a:lnRef idx="3">
            <a:schemeClr val="lt1"/>
          </a:lnRef>
          <a:fillRef idx="1">
            <a:schemeClr val="accent3"/>
          </a:fillRef>
          <a:effectRef idx="1">
            <a:schemeClr val="accent3"/>
          </a:effectRef>
          <a:fontRef idx="minor">
            <a:schemeClr val="lt1"/>
          </a:fontRef>
        </p:style>
        <p:txBody>
          <a:bodyPr>
            <a:normAutofit/>
          </a:bodyPr>
          <a:lstStyle/>
          <a:p>
            <a:r>
              <a:rPr lang="ru-RU" sz="5400" b="1" dirty="0" smtClean="0">
                <a:solidFill>
                  <a:srgbClr val="FFFF00"/>
                </a:solidFill>
                <a:latin typeface="Arno Pro Smbd" pitchFamily="18" charset="0"/>
              </a:rPr>
              <a:t>Пальчиковые игры</a:t>
            </a:r>
            <a:endParaRPr lang="ru-RU" sz="5400" b="1" dirty="0">
              <a:solidFill>
                <a:srgbClr val="FFFF00"/>
              </a:solidFill>
              <a:latin typeface="Arno Pro Smbd"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graphicFrame>
        <p:nvGraphicFramePr>
          <p:cNvPr id="7" name="Схема 6"/>
          <p:cNvGraphicFramePr/>
          <p:nvPr/>
        </p:nvGraphicFramePr>
        <p:xfrm>
          <a:off x="1142976" y="1857364"/>
          <a:ext cx="6477024"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descr="16.png"/>
          <p:cNvPicPr>
            <a:picLocks noChangeAspect="1"/>
          </p:cNvPicPr>
          <p:nvPr/>
        </p:nvPicPr>
        <p:blipFill>
          <a:blip r:embed="rId8" cstate="print"/>
          <a:stretch>
            <a:fillRect/>
          </a:stretch>
        </p:blipFill>
        <p:spPr>
          <a:xfrm>
            <a:off x="7358082" y="4429132"/>
            <a:ext cx="1425463" cy="1728410"/>
          </a:xfrm>
          <a:prstGeom prst="rect">
            <a:avLst/>
          </a:prstGeom>
        </p:spPr>
      </p:pic>
      <p:pic>
        <p:nvPicPr>
          <p:cNvPr id="6" name="Рисунок 5" descr="мышонок с гитарой.png"/>
          <p:cNvPicPr>
            <a:picLocks noChangeAspect="1"/>
          </p:cNvPicPr>
          <p:nvPr/>
        </p:nvPicPr>
        <p:blipFill>
          <a:blip r:embed="rId9" cstate="print"/>
          <a:stretch>
            <a:fillRect/>
          </a:stretch>
        </p:blipFill>
        <p:spPr>
          <a:xfrm>
            <a:off x="179512" y="0"/>
            <a:ext cx="985837" cy="142874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ru-RU" sz="5400" b="1" dirty="0" smtClean="0">
                <a:solidFill>
                  <a:srgbClr val="FFFF00"/>
                </a:solidFill>
                <a:latin typeface="Arno Pro Smbd Caption" pitchFamily="18" charset="0"/>
              </a:rPr>
              <a:t>Игры звуками</a:t>
            </a:r>
            <a:endParaRPr lang="ru-RU" sz="5400" b="1" dirty="0">
              <a:solidFill>
                <a:srgbClr val="FFFF00"/>
              </a:solidFill>
              <a:latin typeface="Arno Pro Smbd Caption" pitchFamily="18" charset="0"/>
            </a:endParaRPr>
          </a:p>
        </p:txBody>
      </p:sp>
      <p:pic>
        <p:nvPicPr>
          <p:cNvPr id="4" name="Содержимое 3" descr="основной фон.jpg"/>
          <p:cNvPicPr>
            <a:picLocks noGrp="1" noChangeAspect="1"/>
          </p:cNvPicPr>
          <p:nvPr>
            <p:ph idx="1"/>
          </p:nvPr>
        </p:nvPicPr>
        <p:blipFill>
          <a:blip r:embed="rId2" cstate="print"/>
          <a:stretch>
            <a:fillRect/>
          </a:stretch>
        </p:blipFill>
        <p:spPr>
          <a:xfrm>
            <a:off x="0" y="1500174"/>
            <a:ext cx="9144000" cy="5357826"/>
          </a:xfrm>
        </p:spPr>
      </p:pic>
      <p:graphicFrame>
        <p:nvGraphicFramePr>
          <p:cNvPr id="5" name="Содержимое 3"/>
          <p:cNvGraphicFramePr>
            <a:graphicFrameLocks/>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Рисунок 6" descr="Рисунок3.png"/>
          <p:cNvPicPr>
            <a:picLocks noChangeAspect="1"/>
          </p:cNvPicPr>
          <p:nvPr/>
        </p:nvPicPr>
        <p:blipFill>
          <a:blip r:embed="rId8" cstate="print"/>
          <a:stretch>
            <a:fillRect/>
          </a:stretch>
        </p:blipFill>
        <p:spPr>
          <a:xfrm>
            <a:off x="642910" y="2000240"/>
            <a:ext cx="1676262" cy="138367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795</Words>
  <Application>Microsoft Office PowerPoint</Application>
  <PresentationFormat>Экран (4:3)</PresentationFormat>
  <Paragraphs>124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Развитие творческих способностей детей через театрализованную деятельность</vt:lpstr>
      <vt:lpstr>Слайд 2</vt:lpstr>
      <vt:lpstr>«Все начинается с детства». В. Сухомлинский </vt:lpstr>
      <vt:lpstr>Слайд 4</vt:lpstr>
      <vt:lpstr>Творчество</vt:lpstr>
      <vt:lpstr>Театрализованная деятельность</vt:lpstr>
      <vt:lpstr> Развитие творческих способностей,  с использованием инновационных технологий</vt:lpstr>
      <vt:lpstr>Пальчиковые игры</vt:lpstr>
      <vt:lpstr>Игры звуками</vt:lpstr>
      <vt:lpstr>Ритмодекламация</vt:lpstr>
      <vt:lpstr>Координационно-подвижные  игры</vt:lpstr>
      <vt:lpstr>   Информационно-коммуникационные технологии   И</vt:lpstr>
      <vt:lpstr>Результаты использования ИКТ</vt:lpstr>
      <vt:lpstr>Компьютерные программы</vt:lpstr>
      <vt:lpstr>Содержание работы на музыкальных занятиях по театрализации</vt:lpstr>
      <vt:lpstr>Авторы современных методик и программ</vt:lpstr>
      <vt:lpstr>Результаты педагогической деятельности с использованием  данных технологий и методических форм</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творческих способностей детей через театрализованную деятельность</dc:title>
  <cp:lastModifiedBy>Galimov</cp:lastModifiedBy>
  <cp:revision>54</cp:revision>
  <dcterms:modified xsi:type="dcterms:W3CDTF">2015-03-05T16:25:59Z</dcterms:modified>
</cp:coreProperties>
</file>