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5.jpeg" ContentType="image/jpeg"/>
  <Override PartName="/ppt/media/image14.jpeg" ContentType="image/jpeg"/>
  <Override PartName="/ppt/media/image13.jpeg" ContentType="image/jpeg"/>
  <Override PartName="/ppt/media/image12.jpeg" ContentType="image/jpeg"/>
  <Override PartName="/ppt/media/image9.jpeg" ContentType="image/jpeg"/>
  <Override PartName="/ppt/media/image11.jpeg" ContentType="image/jpeg"/>
  <Override PartName="/ppt/media/image10.jpeg" ContentType="image/jpeg"/>
  <Override PartName="/ppt/media/image8.jpeg" ContentType="image/jpeg"/>
  <Override PartName="/ppt/media/image1.png" ContentType="image/png"/>
  <Override PartName="/ppt/media/image7.jpeg" ContentType="image/jpeg"/>
  <Override PartName="/ppt/media/image6.jpeg" ContentType="image/jpeg"/>
  <Override PartName="/ppt/media/image5.jpeg" ContentType="image/jpeg"/>
  <Override PartName="/ppt/media/image2.png" ContentType="image/png"/>
  <Override PartName="/ppt/media/image3.jpeg" ContentType="image/jpeg"/>
  <Override PartName="/ppt/media/image4.gif" ContentType="image/gif"/>
  <Override PartName="/ppt/media/image17.jpeg" ContentType="image/jpeg"/>
  <Override PartName="/ppt/media/image16.jpeg" ContentType="image/jpeg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10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640" cy="2091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1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1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1960" y="4059000"/>
            <a:ext cx="4426560" cy="2091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1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1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1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6054840" y="4058640"/>
            <a:ext cx="2620800" cy="2091240"/>
          </a:xfrm>
          <a:prstGeom prst="rect">
            <a:avLst/>
          </a:prstGeom>
          <a:ln>
            <a:noFill/>
          </a:ln>
        </p:spPr>
      </p:pic>
      <p:pic>
        <p:nvPicPr>
          <p:cNvPr descr="" id="38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406880" y="4058640"/>
            <a:ext cx="2620800" cy="20912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5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5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385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1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1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385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5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1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1960" y="4059000"/>
            <a:ext cx="4426560" cy="2091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1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1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0920" cy="2091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zxx"/>
              <a:t>Для правки текста заголовка щелкните мышью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zxx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"/>
            </a:pPr>
            <a:r>
              <a:rPr lang="zxx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"/>
            </a:pPr>
            <a:r>
              <a:rPr lang="zxx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"/>
            </a:pPr>
            <a:r>
              <a:rPr lang="zxx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"/>
            </a:pPr>
            <a:r>
              <a:rPr lang="zxx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zxx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zxx"/>
              <a:t>Седьмой уровень структуры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zxx" sz="1400"/>
              <a:t>&lt;дата/время&gt;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zxx" sz="1400"/>
              <a:t>&lt;нижний колонтитул&gt;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85CFC724-1AD4-443F-A359-8B3BAF82E32F}" type="slidenum">
              <a:rPr lang="zxx" sz="1400"/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gif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jpeg"/><Relationship Id="rId3" Type="http://schemas.openxmlformats.org/officeDocument/2006/relationships/slideLayout" Target="../slideLayouts/slideLayout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zxx"/>
              <a:t>Крещенский вечерок</a:t>
            </a:r>
            <a:endParaRPr/>
          </a:p>
        </p:txBody>
      </p:sp>
      <p:pic>
        <p:nvPicPr>
          <p:cNvPr descr="" id="40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73440" y="1549440"/>
            <a:ext cx="6406560" cy="5290560"/>
          </a:xfrm>
          <a:prstGeom prst="rect">
            <a:avLst/>
          </a:prstGeom>
          <a:ln>
            <a:noFill/>
          </a:ln>
        </p:spPr>
      </p:pic>
      <p:sp>
        <p:nvSpPr>
          <p:cNvPr id="41" name="TextShape 2"/>
          <p:cNvSpPr txBox="1"/>
          <p:nvPr/>
        </p:nvSpPr>
        <p:spPr>
          <a:xfrm>
            <a:off x="5151960" y="1769040"/>
            <a:ext cx="4426560" cy="49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504000" y="301320"/>
            <a:ext cx="9071640" cy="64566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zxx"/>
              <a:t>Спасибо за внимание! С Праздником!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zxx"/>
              <a:t>Что изображено здесь?</a:t>
            </a:r>
            <a:endParaRPr/>
          </a:p>
        </p:txBody>
      </p:sp>
      <p:pic>
        <p:nvPicPr>
          <p:cNvPr descr="" id="43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578160" y="1768680"/>
            <a:ext cx="4278240" cy="4989240"/>
          </a:xfrm>
          <a:prstGeom prst="rect">
            <a:avLst/>
          </a:prstGeom>
          <a:ln>
            <a:noFill/>
          </a:ln>
        </p:spPr>
      </p:pic>
      <p:pic>
        <p:nvPicPr>
          <p:cNvPr descr="" id="44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151960" y="2836440"/>
            <a:ext cx="4426560" cy="2853720"/>
          </a:xfrm>
          <a:prstGeom prst="rect">
            <a:avLst/>
          </a:prstGeom>
          <a:ln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zxx"/>
              <a:t>Что изображено здесь?</a:t>
            </a:r>
            <a:endParaRPr/>
          </a:p>
        </p:txBody>
      </p:sp>
      <p:pic>
        <p:nvPicPr>
          <p:cNvPr descr="" id="46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615600" y="1768680"/>
            <a:ext cx="4203360" cy="4989240"/>
          </a:xfrm>
          <a:prstGeom prst="rect">
            <a:avLst/>
          </a:prstGeom>
          <a:ln>
            <a:noFill/>
          </a:ln>
        </p:spPr>
      </p:pic>
      <p:pic>
        <p:nvPicPr>
          <p:cNvPr descr="" id="4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151960" y="1941480"/>
            <a:ext cx="4426560" cy="4644000"/>
          </a:xfrm>
          <a:prstGeom prst="rect">
            <a:avLst/>
          </a:prstGeom>
          <a:ln>
            <a:noFill/>
          </a:ln>
        </p:spPr>
      </p:pic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zxx"/>
              <a:t>Икона или картина?</a:t>
            </a:r>
            <a:endParaRPr/>
          </a:p>
        </p:txBody>
      </p:sp>
      <p:pic>
        <p:nvPicPr>
          <p:cNvPr descr="" id="49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504000" y="2603520"/>
            <a:ext cx="4426560" cy="3319560"/>
          </a:xfrm>
          <a:prstGeom prst="rect">
            <a:avLst/>
          </a:prstGeom>
          <a:ln>
            <a:noFill/>
          </a:ln>
        </p:spPr>
      </p:pic>
      <p:pic>
        <p:nvPicPr>
          <p:cNvPr descr="" id="50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151960" y="2321640"/>
            <a:ext cx="4426560" cy="3883320"/>
          </a:xfrm>
          <a:prstGeom prst="rect">
            <a:avLst/>
          </a:prstGeom>
          <a:ln>
            <a:noFill/>
          </a:ln>
        </p:spPr>
      </p:pic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zxx"/>
              <a:t>Крещение</a:t>
            </a:r>
            <a:endParaRPr/>
          </a:p>
        </p:txBody>
      </p:sp>
      <p:pic>
        <p:nvPicPr>
          <p:cNvPr descr="" id="52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672840" y="1768680"/>
            <a:ext cx="4088880" cy="4989240"/>
          </a:xfrm>
          <a:prstGeom prst="rect">
            <a:avLst/>
          </a:prstGeom>
          <a:ln>
            <a:noFill/>
          </a:ln>
        </p:spPr>
      </p:pic>
      <p:pic>
        <p:nvPicPr>
          <p:cNvPr descr="" id="53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151960" y="2603520"/>
            <a:ext cx="4426560" cy="3319560"/>
          </a:xfrm>
          <a:prstGeom prst="rect">
            <a:avLst/>
          </a:prstGeom>
          <a:ln>
            <a:noFill/>
          </a:ln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pic>
        <p:nvPicPr>
          <p:cNvPr descr="" id="55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504000" y="2787480"/>
            <a:ext cx="4426560" cy="2952000"/>
          </a:xfrm>
          <a:prstGeom prst="rect">
            <a:avLst/>
          </a:prstGeom>
          <a:ln>
            <a:noFill/>
          </a:ln>
        </p:spPr>
      </p:pic>
      <p:pic>
        <p:nvPicPr>
          <p:cNvPr descr="" id="56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151960" y="2741760"/>
            <a:ext cx="4426560" cy="3043080"/>
          </a:xfrm>
          <a:prstGeom prst="rect">
            <a:avLst/>
          </a:prstGeom>
          <a:ln>
            <a:noFill/>
          </a:ln>
        </p:spPr>
      </p:pic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pic>
        <p:nvPicPr>
          <p:cNvPr descr="" id="58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440000" y="1260000"/>
            <a:ext cx="7920000" cy="5344200"/>
          </a:xfrm>
          <a:prstGeom prst="rect">
            <a:avLst/>
          </a:prstGeom>
          <a:ln>
            <a:noFill/>
          </a:ln>
        </p:spPr>
      </p:pic>
      <p:sp>
        <p:nvSpPr>
          <p:cNvPr id="59" name="TextShape 2"/>
          <p:cNvSpPr txBox="1"/>
          <p:nvPr/>
        </p:nvSpPr>
        <p:spPr>
          <a:xfrm>
            <a:off x="5151960" y="1769040"/>
            <a:ext cx="4426560" cy="49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pic>
        <p:nvPicPr>
          <p:cNvPr descr="" id="61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504000" y="2050200"/>
            <a:ext cx="4426560" cy="4426560"/>
          </a:xfrm>
          <a:prstGeom prst="rect">
            <a:avLst/>
          </a:prstGeom>
          <a:ln>
            <a:noFill/>
          </a:ln>
        </p:spPr>
      </p:pic>
      <p:pic>
        <p:nvPicPr>
          <p:cNvPr descr="" id="62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753520" y="1768680"/>
            <a:ext cx="3223440" cy="4989240"/>
          </a:xfrm>
          <a:prstGeom prst="rect">
            <a:avLst/>
          </a:prstGeom>
          <a:ln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pic>
        <p:nvPicPr>
          <p:cNvPr descr="" id="64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764000" y="2340000"/>
            <a:ext cx="7056000" cy="3926880"/>
          </a:xfrm>
          <a:prstGeom prst="rect">
            <a:avLst/>
          </a:prstGeom>
          <a:ln>
            <a:noFill/>
          </a:ln>
        </p:spPr>
      </p:pic>
      <p:sp>
        <p:nvSpPr>
          <p:cNvPr id="65" name="TextShape 2"/>
          <p:cNvSpPr txBox="1"/>
          <p:nvPr/>
        </p:nvSpPr>
        <p:spPr>
          <a:xfrm>
            <a:off x="5151960" y="1769040"/>
            <a:ext cx="4426560" cy="49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