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8EA8137-51C7-4B63-BD2E-F28B5791B734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9661766-7309-4A7C-9FE2-E5C4F2866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D6BD8-7376-4A98-8854-4625E1CAB99D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AD8C-D88F-49EF-9438-381EA5818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7B15E-9705-4832-AFBE-8FA39B9D5D14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2D7C-A6D0-48B0-A7FA-83DB7771F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791CB-372A-4E99-BD69-9CBFDBB3EF6A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9F5E9-D1AC-413A-9756-4DD9F1131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D2FD4C-ECD3-44D8-A8E8-298BEC26DE54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536F11-BBF0-40AE-8114-215C614DD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25ADF1-7CB2-4AE1-A968-B670158B3F71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5383C3-C0AC-4AF7-A53D-57EFEFCF8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CF5722-F121-41FD-95C1-FD032E61D0AF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0F3E47-7738-4159-892B-492DD275D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4F3ACB-B2B4-4DA0-90F3-7698D9DEEA4E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3E53BE-D746-4522-A790-82E24E626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8DFC0-2016-48DC-9182-DF007E5CB149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AF9A8-2FD4-4DE8-B2DF-3BFDCFAF0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54FB9E-3464-47AF-BC53-7EFA13C5E621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39A29E-B1F8-4C23-91C6-4A1E037EB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EFBE38D-8A47-45C7-AF9D-F0FABB499654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3E7B085-DC2B-40D2-9D78-5B9D5713B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F5F4992-DA8D-40B6-8AD8-F3EC2462FF56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177007C-0F5A-490B-8D0C-73735E8C1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9" r:id="rId2"/>
    <p:sldLayoutId id="2147483744" r:id="rId3"/>
    <p:sldLayoutId id="2147483745" r:id="rId4"/>
    <p:sldLayoutId id="2147483746" r:id="rId5"/>
    <p:sldLayoutId id="2147483747" r:id="rId6"/>
    <p:sldLayoutId id="2147483740" r:id="rId7"/>
    <p:sldLayoutId id="2147483748" r:id="rId8"/>
    <p:sldLayoutId id="2147483749" r:id="rId9"/>
    <p:sldLayoutId id="2147483741" r:id="rId10"/>
    <p:sldLayoutId id="214748374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232247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0" dirty="0" smtClean="0">
                <a:effectLst/>
                <a:latin typeface="Times New Roman" pitchFamily="18" charset="0"/>
                <a:cs typeface="Times New Roman" pitchFamily="18" charset="0"/>
              </a:rPr>
              <a:t>Консультация для воспитателей </a:t>
            </a:r>
            <a:br>
              <a:rPr lang="ru-RU" sz="32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effectLst/>
                <a:latin typeface="Times New Roman" pitchFamily="18" charset="0"/>
                <a:cs typeface="Times New Roman" pitchFamily="18" charset="0"/>
              </a:rPr>
              <a:t>на тему: «Особенности формирования грамматического строя </a:t>
            </a:r>
            <a:r>
              <a:rPr lang="ru-RU" sz="3200" b="0" dirty="0" smtClean="0">
                <a:effectLst/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en-US" sz="3200" b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smtClean="0">
                <a:effectLst/>
                <a:latin typeface="Times New Roman" pitchFamily="18" charset="0"/>
                <a:cs typeface="Times New Roman" pitchFamily="18" charset="0"/>
              </a:rPr>
              <a:t>у дошкольников».</a:t>
            </a:r>
            <a:endParaRPr lang="ru-RU" sz="32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8604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dirty="0" smtClean="0"/>
              <a:t> «Детский сад «Ромашка»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72200" y="386104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Гафурова Р.Ф. </a:t>
            </a:r>
          </a:p>
          <a:p>
            <a:r>
              <a:rPr lang="ru-RU" dirty="0" smtClean="0"/>
              <a:t>учитель-логопед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грамматической стороной речи понимают словарь и грамматически правильное его использование.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– основная лексическая единица, выражающая понятие.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– это слова (основные единицы речи) обозначающие предметы, явления, действия и признаки окружающей действительности.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Грамматический строй – система взаимодействия слов между собой в словосочетаниях и предложениях.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Различают морфологический и синтаксический уровень грамматической системы.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дыхательной системы к реализации голосовых реакций; образование недифференцированных голосовых шумов и звуков (с 3 до 6 месяцев);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1 году жизни у ребенка появляются аморфные,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лепетные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слова, состоящие из ударных слогов. Так называемые «слова – корни» не сочетаются по правилам грамматики и означают в той или иной ситуации, как действия, так и предметы.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  <a:t>Развитие  речи у дошкольников</a:t>
            </a:r>
            <a:endParaRPr lang="ru-RU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2-му году жизни словарь ребенка содержит около 300 слов, где каждое слово соотносится с конкретным предметом или действием. На данном этапе пассивный словарь больше активного: ребенок хорошо понимает обращенную речь и выполняет инструкции взрослого.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3 годам в словаре ребенка насчитывается более 1000 слов. Формируются слова – обобщения, обозначающие родовые понятия. Уточняется значения слов. Объем словаря увеличивается за счет обогащения жизненного опыта ребенка, обобщения с окружающими взрослыми.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4 годам словарный запас возрастает до 1600–1900 слов. Из них по данным А.Н. Гвоздева, 50,2% составляют существительные, 27,4% – глаголы, 11,8% – прилагательные, 5,8% – наречия.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5 годам дети овладевают набором слов, обозначающих основные геометрические формы, знают измерения некоторых величин, пространственные отношения определяют дифференцированно и точно. Словарь состоит из 2200 слов.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Таким образом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 концу дошкольного периода, к моменту поступления школу, дети имеют довольно разнообразный словарь и в достаточной мере владеют грамматическим строем родного языка.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</TotalTime>
  <Words>306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Консультация для воспитателей  на тему: «Особенности формирования грамматического строя речи у дошкольников».</vt:lpstr>
      <vt:lpstr>Что это?</vt:lpstr>
      <vt:lpstr> </vt:lpstr>
      <vt:lpstr>Развитие  речи у дошкольников</vt:lpstr>
      <vt:lpstr>Слайд 5</vt:lpstr>
      <vt:lpstr>Слайд 6</vt:lpstr>
      <vt:lpstr>Слайд 7</vt:lpstr>
      <vt:lpstr>Слайд 8</vt:lpstr>
    </vt:vector>
  </TitlesOfParts>
  <Company>50/01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лексико-грамматического строя речи</dc:title>
  <dc:creator>Olga Lotoha</dc:creator>
  <cp:lastModifiedBy>RePack by SPecialiST</cp:lastModifiedBy>
  <cp:revision>12</cp:revision>
  <dcterms:created xsi:type="dcterms:W3CDTF">2011-10-02T14:19:42Z</dcterms:created>
  <dcterms:modified xsi:type="dcterms:W3CDTF">2015-03-06T04:58:19Z</dcterms:modified>
</cp:coreProperties>
</file>