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35C554-96B5-4BD5-AFE8-C03DEB6376B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BFFC5D-C1B9-4697-B06E-F52925C6C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Органы чувств</a:t>
            </a:r>
            <a:endParaRPr lang="ru-RU" dirty="0"/>
          </a:p>
        </p:txBody>
      </p:sp>
      <p:pic>
        <p:nvPicPr>
          <p:cNvPr id="14338" name="Picture 2" descr="http://im7-tub-ru.yandex.net/i?id=268538216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www.modavetrend.com/wp-content/uploads/2010/12/el-baki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84984"/>
            <a:ext cx="1609665" cy="2265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http://im0-tub-ru.yandex.net/i?id=147913807-1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422369"/>
            <a:ext cx="22669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8" descr="http://im2-tub-ru.yandex.net/i?id=75444893-1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564904"/>
            <a:ext cx="248427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 descr="http://www.zamana.kz/images/material/2009/34/206532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149080"/>
            <a:ext cx="2114550" cy="205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3514402"/>
          </a:xfrm>
        </p:spPr>
        <p:txBody>
          <a:bodyPr>
            <a:normAutofit/>
          </a:bodyPr>
          <a:lstStyle/>
          <a:p>
            <a:r>
              <a:rPr lang="ru-RU" dirty="0" smtClean="0"/>
              <a:t>Кожа-орган осязания.</a:t>
            </a:r>
            <a:br>
              <a:rPr lang="ru-RU" dirty="0" smtClean="0"/>
            </a:br>
            <a:r>
              <a:rPr lang="ru-RU" dirty="0" smtClean="0"/>
              <a:t>Ухо-орган слуха.</a:t>
            </a:r>
            <a:br>
              <a:rPr lang="ru-RU" dirty="0" smtClean="0"/>
            </a:br>
            <a:r>
              <a:rPr lang="ru-RU" dirty="0" smtClean="0"/>
              <a:t>Глаза- орган зрения.</a:t>
            </a:r>
            <a:br>
              <a:rPr lang="ru-RU" dirty="0" smtClean="0"/>
            </a:br>
            <a:r>
              <a:rPr lang="ru-RU" dirty="0" smtClean="0"/>
              <a:t>Ротовая полость – орган вкуса</a:t>
            </a:r>
            <a:endParaRPr lang="ru-RU" dirty="0"/>
          </a:p>
        </p:txBody>
      </p:sp>
      <p:pic>
        <p:nvPicPr>
          <p:cNvPr id="3" name="Picture 6" descr="http://im0-tub-ru.yandex.net/i?id=147913807-1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22669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8" descr="http://im2-tub-ru.yandex.net/i?id=75444893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581128"/>
            <a:ext cx="248427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http://www.zamana.kz/images/material/2009/34/206532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81128"/>
            <a:ext cx="2114550" cy="205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modavetrend.com/wp-content/uploads/2010/12/el-baki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9497" y="700497"/>
            <a:ext cx="1609665" cy="2265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1988840"/>
            <a:ext cx="6172200" cy="189436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Нос-орган обоняния</a:t>
            </a:r>
            <a:endParaRPr lang="ru-RU" sz="5400" dirty="0"/>
          </a:p>
        </p:txBody>
      </p:sp>
      <p:pic>
        <p:nvPicPr>
          <p:cNvPr id="11266" name="Picture 2" descr="http://image.rus.newsru.ua/pict/id/large/88368_20080629094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3048000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im5-tub-ru.yandex.net/i?id=46760875-7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76672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http://im4-tub-ru.yandex.net/i?id=107454862-2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509120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http://im7-tub-ru.yandex.net/i?id=74280704-1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845420"/>
            <a:ext cx="2952328" cy="3012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/>
              <a:t>Вот гора, а у горы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Две глубокие норы.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этих норах воздух бродит: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 заходит, то выходит.</a:t>
            </a:r>
          </a:p>
        </p:txBody>
      </p:sp>
      <p:pic>
        <p:nvPicPr>
          <p:cNvPr id="15362" name="Picture 2" descr="http://im7-tub-ru.yandex.net/i?id=8484859-0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3384376" cy="3339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Нос- это фильтр оберегает лёгкие от грязи и пыли.</a:t>
            </a:r>
            <a:endParaRPr lang="ru-RU" dirty="0"/>
          </a:p>
        </p:txBody>
      </p:sp>
      <p:pic>
        <p:nvPicPr>
          <p:cNvPr id="17410" name="Picture 2" descr="http://im0-tub-ru.yandex.net/i?id=37541009-4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772816"/>
            <a:ext cx="2112235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i.obozrevatel.ua/8/749475/gallery/176597_image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05064"/>
            <a:ext cx="4176464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im6-tub-ru.yandex.net/i?id=202023055-5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628800"/>
            <a:ext cx="1257300" cy="1800200"/>
          </a:xfrm>
          <a:prstGeom prst="rect">
            <a:avLst/>
          </a:prstGeom>
          <a:noFill/>
        </p:spPr>
      </p:pic>
      <p:pic>
        <p:nvPicPr>
          <p:cNvPr id="17418" name="Picture 10" descr="http://im7-tub-ru.yandex.net/i?id=545496145-6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573016"/>
            <a:ext cx="1578099" cy="1655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7467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Внутри носа  располагаются сосуды, по которым течёт горячая кровь, она и согревает воздух даже в самую холодную погоду </a:t>
            </a:r>
            <a:endParaRPr lang="ru-RU" sz="2800" dirty="0"/>
          </a:p>
        </p:txBody>
      </p:sp>
      <p:pic>
        <p:nvPicPr>
          <p:cNvPr id="19458" name="Picture 2" descr="http://www.okanaganfirstaid.com/blog/wordpress/wp-content/uploads/2010/06/196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4248472" cy="3398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im3-tub-ru.yandex.net/i?id=52962576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700808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im4-tub-ru.yandex.net/i?id=352762907-3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581128"/>
            <a:ext cx="2232248" cy="2041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Дыхательная гимнастика дышим правильно</a:t>
            </a:r>
            <a:endParaRPr lang="ru-RU" dirty="0"/>
          </a:p>
        </p:txBody>
      </p:sp>
      <p:pic>
        <p:nvPicPr>
          <p:cNvPr id="18434" name="Picture 2" descr="http://upload.wikimedia.org/wikipedia/commons/thumb/9/9c/Diaphragmatic_breathing.gif/220px-Diaphragmatic_breath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4392488" cy="319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Самая важная функция носа ощущать запахи</a:t>
            </a:r>
            <a:endParaRPr lang="ru-RU" dirty="0"/>
          </a:p>
        </p:txBody>
      </p:sp>
      <p:pic>
        <p:nvPicPr>
          <p:cNvPr id="20482" name="Picture 2" descr="http://im1-tub-ru.yandex.net/i?id=69470397-0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im4-tub-ru.yandex.net/i?id=290038901-0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340768"/>
            <a:ext cx="144016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im2-tub-ru.yandex.net/i?id=116472288-3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509120"/>
            <a:ext cx="11525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im2-tub-ru.yandex.net/i?id=296141508-3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924944"/>
            <a:ext cx="21145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http://im1-tub-ru.yandex.net/i?id=106233237-1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725144"/>
            <a:ext cx="2409056" cy="180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atic.eva.ru/eva/370000-380000/376501/photoalbum/83546531653638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Спасибо за внимание!!!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59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                 Органы чувств</vt:lpstr>
      <vt:lpstr>Кожа-орган осязания. Ухо-орган слуха. Глаза- орган зрения. Ротовая полость – орган вкуса</vt:lpstr>
      <vt:lpstr>Нос-орган обоняния</vt:lpstr>
      <vt:lpstr>Вот гора, а у горы – Две глубокие норы. В этих норах воздух бродит: То заходит, то выходит.</vt:lpstr>
      <vt:lpstr>Нос- это фильтр оберегает лёгкие от грязи и пыли.</vt:lpstr>
      <vt:lpstr>Внутри носа  располагаются сосуды, по которым течёт горячая кровь, она и согревает воздух даже в самую холодную погоду </vt:lpstr>
      <vt:lpstr>Дыхательная гимнастика дышим правильно</vt:lpstr>
      <vt:lpstr>Самая важная функция носа ощущать запахи</vt:lpstr>
      <vt:lpstr>Спасибо за внимание!!!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органы чувств:</dc:title>
  <dc:creator>Евгений</dc:creator>
  <cp:lastModifiedBy>УВР-сад</cp:lastModifiedBy>
  <cp:revision>9</cp:revision>
  <dcterms:created xsi:type="dcterms:W3CDTF">2014-01-20T15:38:50Z</dcterms:created>
  <dcterms:modified xsi:type="dcterms:W3CDTF">2015-03-03T10:23:32Z</dcterms:modified>
</cp:coreProperties>
</file>