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94421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Объёмные поделки из цветной бумаги на основе конуса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Выполнила Ильина Н.В.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7776864" cy="45365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777686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700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Давайте немного пофантазируем и сделаем из цветной бумаги смешные поделки-игрушки. Для таких </a:t>
            </a:r>
            <a:r>
              <a:rPr lang="ru-RU" sz="2800" dirty="0" smtClean="0">
                <a:solidFill>
                  <a:srgbClr val="FF0000"/>
                </a:solidFill>
              </a:rPr>
              <a:t>поделок </a:t>
            </a:r>
            <a:r>
              <a:rPr lang="ru-RU" sz="2800" dirty="0">
                <a:solidFill>
                  <a:srgbClr val="FF0000"/>
                </a:solidFill>
              </a:rPr>
              <a:t>нам потребуется ножницы, цветная бумага, клей, карандаш и циркуль. начертите на бумаге круг, вырежьте его, разделите на 4 равные части. 1 часть вырежем, а из остальной сделаем конус, соединив края при помощи клея. Так делается заготовка для всех подобных игрушек, только можно изменить размер конуса — он зависит от величины круга и от той части, из которой мы будем делать конус (он может быть боле острый и тупой).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А теперь несколько рисунков — поделок, смотрите и фантазируйте сами. </a:t>
            </a:r>
          </a:p>
        </p:txBody>
      </p:sp>
    </p:spTree>
    <p:extLst>
      <p:ext uri="{BB962C8B-B14F-4D97-AF65-F5344CB8AC3E}">
        <p14:creationId xmlns:p14="http://schemas.microsoft.com/office/powerpoint/2010/main" val="379317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8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316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678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7259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802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192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614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83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104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Объёмные поделки из цветной бумаги на основе конуса Выполнила Ильина Н.В.</vt:lpstr>
      <vt:lpstr>Давайте немного пофантазируем и сделаем из цветной бумаги смешные поделки-игрушки. Для таких поделок нам потребуется ножницы, цветная бумага, клей, карандаш и циркуль. начертите на бумаге круг, вырежьте его, разделите на 4 равные части. 1 часть вырежем, а из остальной сделаем конус, соединив края при помощи клея. Так делается заготовка для всех подобных игрушек, только можно изменить размер конуса — он зависит от величины круга и от той части, из которой мы будем делать конус (он может быть боле острый и тупой). А теперь несколько рисунков — поделок, смотрите и фантазируйте сами.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дима</cp:lastModifiedBy>
  <cp:revision>6</cp:revision>
  <dcterms:modified xsi:type="dcterms:W3CDTF">2015-03-06T19:28:32Z</dcterms:modified>
</cp:coreProperties>
</file>