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29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22.02.2015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22714"/>
          </a:xfrm>
          <a:solidFill>
            <a:srgbClr val="FFFF00"/>
          </a:solidFill>
        </p:spPr>
        <p:txBody>
          <a:bodyPr/>
          <a:lstStyle/>
          <a:p>
            <a:r>
              <a:rPr lang="ru-RU" sz="6000" dirty="0" smtClean="0">
                <a:solidFill>
                  <a:srgbClr val="FF0000"/>
                </a:solidFill>
              </a:rPr>
              <a:t>ПОДЕЛКИ ИЗ ВАТНЫХ </a:t>
            </a:r>
            <a:r>
              <a:rPr lang="ru-RU" sz="6000" dirty="0" smtClean="0">
                <a:solidFill>
                  <a:srgbClr val="FF0000"/>
                </a:solidFill>
              </a:rPr>
              <a:t>ДИСКОВ</a:t>
            </a:r>
            <a:r>
              <a:rPr lang="en-US" sz="6000" dirty="0" smtClean="0">
                <a:solidFill>
                  <a:srgbClr val="FF0000"/>
                </a:solidFill>
              </a:rPr>
              <a:t/>
            </a:r>
            <a:br>
              <a:rPr lang="en-US" sz="6000" dirty="0" smtClean="0">
                <a:solidFill>
                  <a:srgbClr val="FF0000"/>
                </a:solidFill>
              </a:rPr>
            </a:br>
            <a:r>
              <a:rPr lang="en-US" sz="6000" dirty="0">
                <a:solidFill>
                  <a:srgbClr val="FF0000"/>
                </a:solidFill>
              </a:rPr>
              <a:t/>
            </a:r>
            <a:br>
              <a:rPr lang="en-US" sz="6000" dirty="0">
                <a:solidFill>
                  <a:srgbClr val="FF0000"/>
                </a:solidFill>
              </a:rPr>
            </a:br>
            <a:r>
              <a:rPr lang="en-US" dirty="0" smtClean="0">
                <a:solidFill>
                  <a:srgbClr val="FF0000"/>
                </a:solidFill>
              </a:rPr>
              <a:t/>
            </a:r>
            <a:br>
              <a:rPr lang="en-US" dirty="0" smtClean="0">
                <a:solidFill>
                  <a:srgbClr val="FF0000"/>
                </a:solidFill>
              </a:rPr>
            </a:br>
            <a:r>
              <a:rPr lang="en-US" dirty="0">
                <a:solidFill>
                  <a:srgbClr val="FF0000"/>
                </a:solidFill>
              </a:rPr>
              <a:t/>
            </a:r>
            <a:br>
              <a:rPr lang="en-US" dirty="0">
                <a:solidFill>
                  <a:srgbClr val="FF0000"/>
                </a:solidFill>
              </a:rPr>
            </a:br>
            <a:r>
              <a:rPr lang="ru-RU" sz="2800" dirty="0" smtClean="0">
                <a:solidFill>
                  <a:srgbClr val="FF0000"/>
                </a:solidFill>
              </a:rPr>
              <a:t>Выполнила Ильина Н.В.</a:t>
            </a:r>
            <a:endParaRPr lang="ru-RU" sz="2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54692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357166"/>
            <a:ext cx="8143932" cy="55721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511816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285728"/>
            <a:ext cx="8286808" cy="55007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72613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285728"/>
            <a:ext cx="8286808" cy="5715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72613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285728"/>
            <a:ext cx="8215370" cy="5715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511816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00166" y="0"/>
            <a:ext cx="607223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69006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1538" y="142852"/>
            <a:ext cx="7072362" cy="64294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226196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285728"/>
            <a:ext cx="8001056" cy="62151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</TotalTime>
  <Words>4</Words>
  <Application>Microsoft Office PowerPoint</Application>
  <PresentationFormat>Экран (4:3)</PresentationFormat>
  <Paragraphs>1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ПОДЕЛКИ ИЗ ВАТНЫХ ДИСКОВ    Выполнила Ильина Н.В.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ПОДЕЛКИ ИЗ ВАТНЫХ ДИСКОВ</dc:title>
  <cp:lastModifiedBy>Admin</cp:lastModifiedBy>
  <cp:revision>4</cp:revision>
  <dcterms:modified xsi:type="dcterms:W3CDTF">2015-02-22T16:29:05Z</dcterms:modified>
</cp:coreProperties>
</file>