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7" r:id="rId8"/>
    <p:sldId id="261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2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0447A5AA-21E3-42CB-9DA9-BE0457B5383D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91B55-9DFF-4394-89DD-68B1499F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hijos.ru/wp-content/uploads/2013/02/pi_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hyperlink" Target="http://traditio-ru.org/wiki/%D0%A4%D0%B0%D0%B9%D0%BB:Archimedes_pi.svg" TargetMode="Externa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toryof.ru/chisla/chto-oznachaet-chislo-pi/attachment/pamyatnik-chislu-pi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-900000">
            <a:off x="861451" y="3816134"/>
            <a:ext cx="5985159" cy="16061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Полезное, неуловимое  и удивительное число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589240"/>
            <a:ext cx="4655297" cy="1128495"/>
          </a:xfrm>
        </p:spPr>
        <p:txBody>
          <a:bodyPr/>
          <a:lstStyle/>
          <a:p>
            <a:r>
              <a:rPr lang="ru-RU" dirty="0" smtClean="0"/>
              <a:t>Выполнила: студентка Б-11-14</a:t>
            </a:r>
            <a:br>
              <a:rPr lang="ru-RU" dirty="0" smtClean="0"/>
            </a:br>
            <a:r>
              <a:rPr lang="ru-RU" dirty="0" err="1" smtClean="0"/>
              <a:t>Гиниятова</a:t>
            </a:r>
            <a:r>
              <a:rPr lang="ru-RU" dirty="0" smtClean="0"/>
              <a:t> Д.</a:t>
            </a:r>
            <a:endParaRPr lang="ru-RU" dirty="0"/>
          </a:p>
        </p:txBody>
      </p:sp>
      <p:pic>
        <p:nvPicPr>
          <p:cNvPr id="4" name="Рисунок 3" descr="http://hijos.ru/wp-content/uploads/2013/02/pi_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915816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93855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1.bp.blogspot.com/-l2ZoNa6ATaM/UyMtlNx5niI/AAAAAAAAROE/t1pdGDfCpJs/s400/_67003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49" y="548680"/>
            <a:ext cx="4786668" cy="3195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162880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г. Тольятти</a:t>
            </a:r>
            <a:endParaRPr lang="ru-RU" sz="2800" dirty="0"/>
          </a:p>
        </p:txBody>
      </p:sp>
      <p:pic>
        <p:nvPicPr>
          <p:cNvPr id="7176" name="Picture 8" descr="текст при наведен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21074"/>
            <a:ext cx="3577716" cy="4301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869159"/>
            <a:ext cx="42410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</a:t>
            </a:r>
            <a:r>
              <a:rPr lang="ru-RU" sz="2800" dirty="0" smtClean="0"/>
              <a:t>. Озерск </a:t>
            </a:r>
          </a:p>
          <a:p>
            <a:r>
              <a:rPr lang="ru-RU" sz="2800" dirty="0" smtClean="0"/>
              <a:t>Челябинской </a:t>
            </a:r>
            <a:r>
              <a:rPr lang="ru-RU" sz="2800" dirty="0"/>
              <a:t>области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4270419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текст при наведени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50743" y="98072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 smtClean="0"/>
              <a:t>юж</a:t>
            </a:r>
            <a:r>
              <a:rPr lang="ru-RU" sz="2800" dirty="0" smtClean="0"/>
              <a:t>. </a:t>
            </a:r>
            <a:r>
              <a:rPr lang="ru-RU" sz="2800" dirty="0"/>
              <a:t>побережье Крыма </a:t>
            </a:r>
            <a:endParaRPr lang="ru-RU" sz="2800" dirty="0" smtClean="0"/>
          </a:p>
          <a:p>
            <a:r>
              <a:rPr lang="ru-RU" sz="2800" dirty="0" smtClean="0"/>
              <a:t>п. </a:t>
            </a:r>
            <a:r>
              <a:rPr lang="ru-RU" sz="2800" dirty="0" err="1" smtClean="0"/>
              <a:t>Кацивели</a:t>
            </a:r>
            <a:endParaRPr lang="ru-RU" sz="2800" dirty="0"/>
          </a:p>
        </p:txBody>
      </p:sp>
      <p:pic>
        <p:nvPicPr>
          <p:cNvPr id="4" name="Picture 4" descr="http://antipodes.org.au/Photo/pi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8343"/>
            <a:ext cx="4538811" cy="3404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130397"/>
            <a:ext cx="37653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г. Бостон</a:t>
            </a:r>
          </a:p>
          <a:p>
            <a:r>
              <a:rPr lang="ru-RU" sz="2800" dirty="0" smtClean="0"/>
              <a:t> шт. Массачусетс, США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464651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1353" y="2492896"/>
            <a:ext cx="56252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212585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encrypted-tbn2.gstatic.com/images?q=tbn:ANd9GcS8HCrbOQ9aB7A30e0d4enM-FwQ_hJgKaZLW0xqWYiqh6ZqsmUD6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88" y="404664"/>
            <a:ext cx="4968552" cy="4177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0152" y="1268759"/>
            <a:ext cx="2155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ВАВИЛОН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0388" y="4935984"/>
            <a:ext cx="433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en-US" sz="2400" dirty="0" smtClean="0"/>
              <a:t>V</a:t>
            </a:r>
            <a:r>
              <a:rPr lang="ru-RU" sz="2400" dirty="0" smtClean="0"/>
              <a:t> веке до н.э. пользовались </a:t>
            </a:r>
          </a:p>
          <a:p>
            <a:pPr algn="ctr"/>
            <a:r>
              <a:rPr lang="ru-RU" sz="2400" dirty="0" smtClean="0"/>
              <a:t>числом 3,125</a:t>
            </a:r>
            <a:endParaRPr lang="ru-RU" sz="2400" dirty="0"/>
          </a:p>
        </p:txBody>
      </p:sp>
      <p:pic>
        <p:nvPicPr>
          <p:cNvPr id="4102" name="Picture 6" descr="http://www.membrana.ru/storage/img/u/up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133" y="3140968"/>
            <a:ext cx="3883659" cy="3244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6269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картинки пирамида папирус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94" t="7926" r="5356" b="11011"/>
          <a:stretch/>
        </p:blipFill>
        <p:spPr bwMode="auto">
          <a:xfrm>
            <a:off x="251520" y="260648"/>
            <a:ext cx="5222339" cy="3166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5klass.net/datas/matematika/Sistemy-ischislenija/0010-010-Papirus-Rinda-egipetskij-matematicheskij-dokument-1560-god-do-n.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8092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1052736"/>
            <a:ext cx="23150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ЕГИПЕТ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8014" y="4365104"/>
            <a:ext cx="2397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600" b="1" dirty="0" smtClean="0"/>
              <a:t>π</a:t>
            </a:r>
            <a:r>
              <a:rPr lang="ru-RU" sz="3600" b="1" dirty="0" smtClean="0"/>
              <a:t>=3,1604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580965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gesmystery.ru/sites/default/files/6.%20%D0%95%D0%B2%D0%B4%D0%BE%D0%BA%D1%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1866900" cy="2371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568" y="3131053"/>
            <a:ext cx="1068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ЕВДОКС</a:t>
            </a:r>
            <a:endParaRPr lang="ru-RU" b="1" dirty="0"/>
          </a:p>
        </p:txBody>
      </p:sp>
      <p:pic>
        <p:nvPicPr>
          <p:cNvPr id="2054" name="Picture 6" descr="http://img0.liveinternet.ru/images/attach/c/7/98/772/98772910_Gippokr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1491072"/>
            <a:ext cx="1956599" cy="2858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abc-people.com/data/archimed/pic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28" y="3694259"/>
            <a:ext cx="2114550" cy="2819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57761" y="3131053"/>
            <a:ext cx="126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АРХИМЕД</a:t>
            </a:r>
            <a:endParaRPr lang="ru-RU" b="1" dirty="0"/>
          </a:p>
        </p:txBody>
      </p:sp>
      <p:pic>
        <p:nvPicPr>
          <p:cNvPr id="9" name="Рисунок 8" descr="Archimedes pi.sv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5616623" cy="21485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5627357" y="562325"/>
            <a:ext cx="28985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ДРЕВНЯЯ </a:t>
            </a:r>
          </a:p>
          <a:p>
            <a:pPr algn="ctr"/>
            <a:r>
              <a:rPr lang="ru-RU" sz="4400" b="1" dirty="0" smtClean="0"/>
              <a:t>ГРЕЦИЯ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7570" y="404664"/>
            <a:ext cx="2226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600" b="1" dirty="0" smtClean="0"/>
              <a:t>π</a:t>
            </a:r>
            <a:r>
              <a:rPr lang="ru-RU" sz="3600" b="1" dirty="0" smtClean="0"/>
              <a:t>=3,1419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8352248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QShY6myovJb4AlXrPjq-n5iQ3XJupLQXal-AeDZ-NdBjPLqyJ2b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232248" cy="33974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1628800"/>
            <a:ext cx="20537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КИТАЙ</a:t>
            </a:r>
            <a:endParaRPr lang="ru-RU" sz="4400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354215" y="4797152"/>
                <a:ext cx="4471352" cy="1027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/>
                        <m:t>𝝅</m:t>
                      </m:r>
                      <m:r>
                        <a:rPr lang="ru-RU" sz="3200" b="1" i="1"/>
                        <m:t>=</m:t>
                      </m:r>
                      <m:f>
                        <m:fPr>
                          <m:ctrlPr>
                            <a:rPr lang="ru-RU" sz="3200" b="1" i="1"/>
                          </m:ctrlPr>
                        </m:fPr>
                        <m:num>
                          <m:r>
                            <a:rPr lang="ru-RU" sz="3200" b="1" i="1"/>
                            <m:t>𝟑𝟓𝟓</m:t>
                          </m:r>
                        </m:num>
                        <m:den>
                          <m:r>
                            <a:rPr lang="ru-RU" sz="3200" b="1" i="1"/>
                            <m:t>𝟏𝟏𝟑</m:t>
                          </m:r>
                        </m:den>
                      </m:f>
                      <m:r>
                        <a:rPr lang="ru-RU" sz="3200" b="1" i="1"/>
                        <m:t>≈</m:t>
                      </m:r>
                      <m:r>
                        <a:rPr lang="ru-RU" sz="3200" b="1" i="1"/>
                        <m:t>𝟑</m:t>
                      </m:r>
                      <m:r>
                        <a:rPr lang="ru-RU" sz="3200" b="1" i="1"/>
                        <m:t>,</m:t>
                      </m:r>
                      <m:r>
                        <a:rPr lang="ru-RU" sz="3200" b="1" i="1"/>
                        <m:t>𝟏𝟒𝟏𝟓𝟗𝟐𝟕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5" y="4797152"/>
                <a:ext cx="4471352" cy="102752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8" name="Picture 6" descr="http://pics.livejournal.com/blagin_anton/pic/00023hzt/s640x48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918" y="620688"/>
            <a:ext cx="3800634" cy="5805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6500" y="4108430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/>
              <a:t>Цзу</a:t>
            </a:r>
            <a:r>
              <a:rPr lang="ru-RU" sz="2400" b="1" dirty="0"/>
              <a:t> </a:t>
            </a:r>
            <a:r>
              <a:rPr lang="ru-RU" sz="2400" b="1" dirty="0" err="1"/>
              <a:t>Чунчжи</a:t>
            </a:r>
            <a:r>
              <a:rPr lang="ru-RU" sz="2400" b="1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435642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1103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Искусство, которое я излагаю, ново или, </a:t>
            </a:r>
          </a:p>
          <a:p>
            <a:r>
              <a:rPr lang="ru-RU" sz="2800" dirty="0" smtClean="0"/>
              <a:t>по крайней мере, было настолько испорчено </a:t>
            </a:r>
          </a:p>
          <a:p>
            <a:r>
              <a:rPr lang="ru-RU" sz="2800" dirty="0" smtClean="0"/>
              <a:t>временем и искажено влиянием варваров, что </a:t>
            </a:r>
          </a:p>
          <a:p>
            <a:r>
              <a:rPr lang="ru-RU" sz="2800" dirty="0" smtClean="0"/>
              <a:t>я счёл нужным придать ему совершенно новый вид.</a:t>
            </a:r>
          </a:p>
          <a:p>
            <a:pPr algn="r"/>
            <a:r>
              <a:rPr lang="ru-RU" sz="2800" dirty="0" smtClean="0"/>
              <a:t>Франсуа Виет</a:t>
            </a:r>
            <a:endParaRPr lang="ru-RU" sz="2800" dirty="0"/>
          </a:p>
        </p:txBody>
      </p:sp>
      <p:sp>
        <p:nvSpPr>
          <p:cNvPr id="3" name="AutoShape 4" descr="Картинки по запросу картинки Ф.Ви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Картинки по запросу картинки Ф.Виет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://www.peoples.ru/science/mathematics/francois_viet/viet_72595044_tonnel.gi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2420888"/>
            <a:ext cx="3305285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3728498"/>
            <a:ext cx="4724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el-GR" sz="4000" b="1" dirty="0" smtClean="0"/>
              <a:t>π</a:t>
            </a:r>
            <a:r>
              <a:rPr lang="ru-RU" sz="4000" b="1" dirty="0" smtClean="0"/>
              <a:t>= 3,141592653…</a:t>
            </a:r>
            <a:endParaRPr lang="ru-RU" sz="4000" b="1" dirty="0"/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6813432" y="3032045"/>
            <a:ext cx="198023" cy="2808676"/>
          </a:xfrm>
          <a:prstGeom prst="leftBrace">
            <a:avLst>
              <a:gd name="adj1" fmla="val 8333"/>
              <a:gd name="adj2" fmla="val 5074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222016" y="4828510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 символов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3761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ayer.de/neobuddhismus/neobuddh0416.gif"/>
          <p:cNvPicPr>
            <a:picLocks noChangeAspect="1" noChangeArrowheads="1"/>
          </p:cNvPicPr>
          <p:nvPr/>
        </p:nvPicPr>
        <p:blipFill>
          <a:blip r:embed="rId2" cstate="print"/>
          <a:srcRect l="2703" t="2528" r="2703" b="4534"/>
          <a:stretch>
            <a:fillRect/>
          </a:stretch>
        </p:blipFill>
        <p:spPr bwMode="auto">
          <a:xfrm>
            <a:off x="395536" y="332656"/>
            <a:ext cx="3384376" cy="39645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653136"/>
            <a:ext cx="2309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Уильям Джонс</a:t>
            </a:r>
          </a:p>
          <a:p>
            <a:pPr algn="ctr"/>
            <a:r>
              <a:rPr lang="ru-RU" sz="2400" b="1" dirty="0" smtClean="0"/>
              <a:t>1706 г.</a:t>
            </a:r>
            <a:endParaRPr lang="ru-RU" sz="2400" b="1" dirty="0"/>
          </a:p>
        </p:txBody>
      </p:sp>
      <p:pic>
        <p:nvPicPr>
          <p:cNvPr id="1030" name="Picture 6" descr="http://www.krupaspb.ru/images/pb_sob/eil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24944"/>
            <a:ext cx="2867025" cy="38290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52120" y="1700808"/>
            <a:ext cx="2425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Леонард Эйлер</a:t>
            </a:r>
          </a:p>
          <a:p>
            <a:pPr algn="ctr"/>
            <a:r>
              <a:rPr lang="ru-RU" sz="2400" b="1" dirty="0" smtClean="0"/>
              <a:t>1736 г.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moimir.org/wp-content/uploads/2013/03/pi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934" y="1484783"/>
            <a:ext cx="6348848" cy="4756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95014" y="2204864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14 марта – то есть 3,14 </a:t>
            </a:r>
            <a:endParaRPr lang="ru-RU" sz="3200" dirty="0" smtClean="0"/>
          </a:p>
          <a:p>
            <a:endParaRPr lang="ru-RU" sz="3200" dirty="0" smtClean="0"/>
          </a:p>
          <a:p>
            <a:pPr algn="ctr"/>
            <a:r>
              <a:rPr lang="ru-RU" sz="3200" dirty="0" smtClean="0"/>
              <a:t>Кульминация </a:t>
            </a:r>
            <a:r>
              <a:rPr lang="ru-RU" sz="3200" dirty="0"/>
              <a:t>праздника </a:t>
            </a:r>
            <a:endParaRPr lang="ru-RU" sz="3200" dirty="0" smtClean="0"/>
          </a:p>
          <a:p>
            <a:pPr algn="ctr"/>
            <a:r>
              <a:rPr lang="ru-RU" sz="3200" dirty="0" smtClean="0"/>
              <a:t>1 </a:t>
            </a:r>
            <a:r>
              <a:rPr lang="ru-RU" sz="3200" dirty="0"/>
              <a:t>час 59 минут 26 секунд после полудня.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32656"/>
            <a:ext cx="67317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День рождения числа  π</a:t>
            </a:r>
            <a:endParaRPr lang="ru-RU" sz="4400" dirty="0"/>
          </a:p>
        </p:txBody>
      </p:sp>
      <p:sp>
        <p:nvSpPr>
          <p:cNvPr id="4" name="AutoShape 4" descr="Картинки по запросу картинки день рождения числа П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картинки день рождения числа П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516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 числу Пи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600400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211960" y="90872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Музей </a:t>
            </a:r>
            <a:r>
              <a:rPr lang="ru-RU" sz="2800" dirty="0"/>
              <a:t>искусств в </a:t>
            </a:r>
            <a:r>
              <a:rPr lang="ru-RU" sz="2800" dirty="0" smtClean="0">
                <a:solidFill>
                  <a:srgbClr val="FFFFFF"/>
                </a:solidFill>
              </a:rPr>
              <a:t>Сиэтле (штат Вашингтон, США)</a:t>
            </a:r>
            <a:endParaRPr lang="ru-RU" sz="2800" dirty="0">
              <a:solidFill>
                <a:srgbClr val="FFFFFF"/>
              </a:solidFill>
            </a:endParaRPr>
          </a:p>
        </p:txBody>
      </p:sp>
      <p:pic>
        <p:nvPicPr>
          <p:cNvPr id="4" name="Picture 6" descr="текст при наведении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63" t="3202" r="3959" b="2378"/>
          <a:stretch/>
        </p:blipFill>
        <p:spPr bwMode="auto">
          <a:xfrm>
            <a:off x="4838700" y="2754663"/>
            <a:ext cx="4053780" cy="4103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4806331"/>
            <a:ext cx="3594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Черногория,  г. </a:t>
            </a:r>
            <a:r>
              <a:rPr lang="ru-RU" sz="2800" dirty="0" err="1"/>
              <a:t>Будва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703285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Другая 2">
      <a:dk1>
        <a:srgbClr val="7B7B7B"/>
      </a:dk1>
      <a:lt1>
        <a:srgbClr val="F2F2F2"/>
      </a:lt1>
      <a:dk2>
        <a:srgbClr val="0BADE3"/>
      </a:dk2>
      <a:lt2>
        <a:srgbClr val="48CBF6"/>
      </a:lt2>
      <a:accent1>
        <a:srgbClr val="85DCF9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197</TotalTime>
  <Words>134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Kilter</vt:lpstr>
      <vt:lpstr>Полезное, неуловимое  и удивительное число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Полезное, неуловимое  и удивительное число</dc:title>
  <dc:creator>Князь Святослав</dc:creator>
  <cp:lastModifiedBy>компьютер</cp:lastModifiedBy>
  <cp:revision>19</cp:revision>
  <dcterms:created xsi:type="dcterms:W3CDTF">2015-02-23T04:33:17Z</dcterms:created>
  <dcterms:modified xsi:type="dcterms:W3CDTF">2015-02-27T05:52:27Z</dcterms:modified>
</cp:coreProperties>
</file>