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3CC-8DAA-4B44-8BA8-F240F38615F8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5BB3E5-E6A3-48F0-B542-EEDC498CC1C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3CC-8DAA-4B44-8BA8-F240F38615F8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B3E5-E6A3-48F0-B542-EEDC498CC1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3CC-8DAA-4B44-8BA8-F240F38615F8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B3E5-E6A3-48F0-B542-EEDC498CC1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F813CC-8DAA-4B44-8BA8-F240F38615F8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A5BB3E5-E6A3-48F0-B542-EEDC498CC1C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3CC-8DAA-4B44-8BA8-F240F38615F8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B3E5-E6A3-48F0-B542-EEDC498CC1C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3CC-8DAA-4B44-8BA8-F240F38615F8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B3E5-E6A3-48F0-B542-EEDC498CC1C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B3E5-E6A3-48F0-B542-EEDC498CC1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3CC-8DAA-4B44-8BA8-F240F38615F8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3CC-8DAA-4B44-8BA8-F240F38615F8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B3E5-E6A3-48F0-B542-EEDC498CC1C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3CC-8DAA-4B44-8BA8-F240F38615F8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BB3E5-E6A3-48F0-B542-EEDC498CC1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F813CC-8DAA-4B44-8BA8-F240F38615F8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A5BB3E5-E6A3-48F0-B542-EEDC498CC1C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3CC-8DAA-4B44-8BA8-F240F38615F8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5BB3E5-E6A3-48F0-B542-EEDC498CC1C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FF813CC-8DAA-4B44-8BA8-F240F38615F8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A5BB3E5-E6A3-48F0-B542-EEDC498CC1C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school89.centerstart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2" descr="C:\Users\Sunozova\Desktop\shkola_89_foto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" y="2147888"/>
            <a:ext cx="76200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Горизонтальный свиток 3"/>
          <p:cNvSpPr/>
          <p:nvPr/>
        </p:nvSpPr>
        <p:spPr>
          <a:xfrm>
            <a:off x="2915816" y="88132"/>
            <a:ext cx="5232124" cy="204138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cap="all" dirty="0" err="1">
                <a:ln w="9000" cmpd="sng">
                  <a:solidFill>
                    <a:srgbClr val="D092A7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Сунозова</a:t>
            </a:r>
            <a:r>
              <a:rPr lang="ru-RU" sz="1600" b="1" cap="all" dirty="0">
                <a:ln w="9000" cmpd="sng">
                  <a:solidFill>
                    <a:srgbClr val="D092A7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1600" b="1" cap="all" dirty="0">
                <a:ln w="9000" cmpd="sng">
                  <a:solidFill>
                    <a:srgbClr val="D092A7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1600" b="1" cap="all" dirty="0" err="1">
                <a:ln w="9000" cmpd="sng">
                  <a:solidFill>
                    <a:srgbClr val="D092A7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ирина</a:t>
            </a:r>
            <a:r>
              <a:rPr lang="ru-RU" sz="1600" b="1" cap="all" dirty="0">
                <a:ln w="9000" cmpd="sng">
                  <a:solidFill>
                    <a:srgbClr val="D092A7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1600" b="1" cap="all" dirty="0" err="1">
                <a:ln w="9000" cmpd="sng">
                  <a:solidFill>
                    <a:srgbClr val="D092A7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Антольевна</a:t>
            </a:r>
            <a:endParaRPr lang="ru-RU" sz="1600" b="1" cap="all" dirty="0">
              <a:ln w="9000" cmpd="sng">
                <a:solidFill>
                  <a:srgbClr val="D092A7">
                    <a:shade val="50000"/>
                    <a:satMod val="12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1600" b="1" i="1" cap="all" dirty="0">
                <a:ln w="9000" cmpd="sng">
                  <a:solidFill>
                    <a:srgbClr val="D092A7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Учитель английского языка</a:t>
            </a:r>
          </a:p>
          <a:p>
            <a:pPr algn="ctr"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МБОУ </a:t>
            </a: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СОШ № 89 </a:t>
            </a:r>
          </a:p>
          <a:p>
            <a:pPr algn="ctr"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г. Краснодар</a:t>
            </a:r>
          </a:p>
        </p:txBody>
      </p:sp>
    </p:spTree>
    <p:extLst>
      <p:ext uri="{BB962C8B-B14F-4D97-AF65-F5344CB8AC3E}">
        <p14:creationId xmlns:p14="http://schemas.microsoft.com/office/powerpoint/2010/main" val="42051574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Куб 43"/>
          <p:cNvSpPr/>
          <p:nvPr/>
        </p:nvSpPr>
        <p:spPr>
          <a:xfrm>
            <a:off x="3275856" y="4221088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Куб 42"/>
          <p:cNvSpPr/>
          <p:nvPr/>
        </p:nvSpPr>
        <p:spPr>
          <a:xfrm>
            <a:off x="3851920" y="4221088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Куб 41"/>
          <p:cNvSpPr/>
          <p:nvPr/>
        </p:nvSpPr>
        <p:spPr>
          <a:xfrm>
            <a:off x="4427984" y="4221088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Куб 40"/>
          <p:cNvSpPr/>
          <p:nvPr/>
        </p:nvSpPr>
        <p:spPr>
          <a:xfrm>
            <a:off x="5004048" y="4221088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Куб 39"/>
          <p:cNvSpPr/>
          <p:nvPr/>
        </p:nvSpPr>
        <p:spPr>
          <a:xfrm>
            <a:off x="5580112" y="4221088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Куб 38"/>
          <p:cNvSpPr/>
          <p:nvPr/>
        </p:nvSpPr>
        <p:spPr>
          <a:xfrm>
            <a:off x="6156176" y="4221088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Куб 37"/>
          <p:cNvSpPr/>
          <p:nvPr/>
        </p:nvSpPr>
        <p:spPr>
          <a:xfrm>
            <a:off x="6156176" y="3717032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Куб 36"/>
          <p:cNvSpPr/>
          <p:nvPr/>
        </p:nvSpPr>
        <p:spPr>
          <a:xfrm>
            <a:off x="6156176" y="3212976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6156176" y="2708920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Куб 30"/>
          <p:cNvSpPr/>
          <p:nvPr/>
        </p:nvSpPr>
        <p:spPr>
          <a:xfrm>
            <a:off x="5004048" y="3212976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Куб 28"/>
          <p:cNvSpPr/>
          <p:nvPr/>
        </p:nvSpPr>
        <p:spPr>
          <a:xfrm>
            <a:off x="5004048" y="2708920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Куб 27"/>
          <p:cNvSpPr/>
          <p:nvPr/>
        </p:nvSpPr>
        <p:spPr>
          <a:xfrm>
            <a:off x="5004048" y="2204864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Куб 19"/>
          <p:cNvSpPr/>
          <p:nvPr/>
        </p:nvSpPr>
        <p:spPr>
          <a:xfrm>
            <a:off x="5004048" y="1700808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Куб 26"/>
          <p:cNvSpPr/>
          <p:nvPr/>
        </p:nvSpPr>
        <p:spPr>
          <a:xfrm>
            <a:off x="3275856" y="2204864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Куб 25"/>
          <p:cNvSpPr/>
          <p:nvPr/>
        </p:nvSpPr>
        <p:spPr>
          <a:xfrm>
            <a:off x="3275856" y="1700808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Куб 16"/>
          <p:cNvSpPr/>
          <p:nvPr/>
        </p:nvSpPr>
        <p:spPr>
          <a:xfrm>
            <a:off x="1547664" y="3212976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Куб 20"/>
          <p:cNvSpPr/>
          <p:nvPr/>
        </p:nvSpPr>
        <p:spPr>
          <a:xfrm>
            <a:off x="2123728" y="3717032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Куб 21"/>
          <p:cNvSpPr/>
          <p:nvPr/>
        </p:nvSpPr>
        <p:spPr>
          <a:xfrm>
            <a:off x="2123728" y="3212976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Куб 2"/>
          <p:cNvSpPr/>
          <p:nvPr/>
        </p:nvSpPr>
        <p:spPr>
          <a:xfrm>
            <a:off x="2123728" y="2708920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Куб 13"/>
          <p:cNvSpPr/>
          <p:nvPr/>
        </p:nvSpPr>
        <p:spPr>
          <a:xfrm>
            <a:off x="2123728" y="2212848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Куб 12"/>
          <p:cNvSpPr/>
          <p:nvPr/>
        </p:nvSpPr>
        <p:spPr>
          <a:xfrm>
            <a:off x="2123728" y="1700808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Куб 55"/>
          <p:cNvSpPr/>
          <p:nvPr/>
        </p:nvSpPr>
        <p:spPr>
          <a:xfrm>
            <a:off x="2123728" y="1196752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Куб 14"/>
          <p:cNvSpPr/>
          <p:nvPr/>
        </p:nvSpPr>
        <p:spPr>
          <a:xfrm>
            <a:off x="2699792" y="1196752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Куб 24"/>
          <p:cNvSpPr/>
          <p:nvPr/>
        </p:nvSpPr>
        <p:spPr>
          <a:xfrm>
            <a:off x="3275856" y="1196752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Куб 17"/>
          <p:cNvSpPr/>
          <p:nvPr/>
        </p:nvSpPr>
        <p:spPr>
          <a:xfrm>
            <a:off x="3851920" y="1196752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Куб 15"/>
          <p:cNvSpPr/>
          <p:nvPr/>
        </p:nvSpPr>
        <p:spPr>
          <a:xfrm>
            <a:off x="4427984" y="1196752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Куб 54"/>
          <p:cNvSpPr/>
          <p:nvPr/>
        </p:nvSpPr>
        <p:spPr>
          <a:xfrm>
            <a:off x="5004048" y="1196752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Куб 22"/>
          <p:cNvSpPr/>
          <p:nvPr/>
        </p:nvSpPr>
        <p:spPr>
          <a:xfrm>
            <a:off x="3851920" y="692696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Куб 23"/>
          <p:cNvSpPr/>
          <p:nvPr/>
        </p:nvSpPr>
        <p:spPr>
          <a:xfrm>
            <a:off x="5004048" y="692696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Куб 29"/>
          <p:cNvSpPr/>
          <p:nvPr/>
        </p:nvSpPr>
        <p:spPr>
          <a:xfrm>
            <a:off x="5580112" y="2204864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Куб 32"/>
          <p:cNvSpPr/>
          <p:nvPr/>
        </p:nvSpPr>
        <p:spPr>
          <a:xfrm>
            <a:off x="6156176" y="2204864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Куб 31"/>
          <p:cNvSpPr/>
          <p:nvPr/>
        </p:nvSpPr>
        <p:spPr>
          <a:xfrm>
            <a:off x="6732240" y="2204864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Куб 33"/>
          <p:cNvSpPr/>
          <p:nvPr/>
        </p:nvSpPr>
        <p:spPr>
          <a:xfrm>
            <a:off x="6156176" y="1700808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Куб 34"/>
          <p:cNvSpPr/>
          <p:nvPr/>
        </p:nvSpPr>
        <p:spPr>
          <a:xfrm>
            <a:off x="6156176" y="1196752"/>
            <a:ext cx="720080" cy="64008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205647" y="5683810"/>
            <a:ext cx="8784976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Down: </a:t>
            </a:r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Come and sit ________ me.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192000" y="5708533"/>
            <a:ext cx="8784976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Down: 6. Who does the book belong ____ ?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192000" y="5737611"/>
            <a:ext cx="8784976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Down: </a:t>
            </a:r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The doctor gave me some medicine____ my cold.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179512" y="5708533"/>
            <a:ext cx="8784976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Down: 1. Someone’s hiding ______ the curtain.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179512" y="5708533"/>
            <a:ext cx="8784976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Across: 4. I’ll be back __________ an hour.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151056" y="5708533"/>
            <a:ext cx="8784976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Across: 3. What’s _____ TV today?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132479" y="5708533"/>
            <a:ext cx="8784976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Across: 2. Can you translate it ______Spanish?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179512" y="5733256"/>
            <a:ext cx="8784976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Across: 1. June comes ___________ July.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179512" y="5733256"/>
            <a:ext cx="8784976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Down: 8. There is a coffee table _____ two armchairs.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Стрелка вправо 77"/>
          <p:cNvSpPr/>
          <p:nvPr/>
        </p:nvSpPr>
        <p:spPr>
          <a:xfrm>
            <a:off x="1619672" y="1412776"/>
            <a:ext cx="474352" cy="484632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Стрелка вправо 78"/>
          <p:cNvSpPr/>
          <p:nvPr/>
        </p:nvSpPr>
        <p:spPr>
          <a:xfrm>
            <a:off x="4499992" y="2348880"/>
            <a:ext cx="474352" cy="484632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Стрелка вправо 79"/>
          <p:cNvSpPr/>
          <p:nvPr/>
        </p:nvSpPr>
        <p:spPr>
          <a:xfrm>
            <a:off x="1043608" y="3429000"/>
            <a:ext cx="474352" cy="484632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Стрелка вправо 80"/>
          <p:cNvSpPr/>
          <p:nvPr/>
        </p:nvSpPr>
        <p:spPr>
          <a:xfrm>
            <a:off x="2771800" y="4365104"/>
            <a:ext cx="474352" cy="484632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Стрелка вниз 81"/>
          <p:cNvSpPr/>
          <p:nvPr/>
        </p:nvSpPr>
        <p:spPr>
          <a:xfrm>
            <a:off x="2215160" y="858396"/>
            <a:ext cx="484632" cy="474352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Стрелка вниз 83"/>
          <p:cNvSpPr/>
          <p:nvPr/>
        </p:nvSpPr>
        <p:spPr>
          <a:xfrm>
            <a:off x="3347864" y="764704"/>
            <a:ext cx="484632" cy="474352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Стрелка вниз 84"/>
          <p:cNvSpPr/>
          <p:nvPr/>
        </p:nvSpPr>
        <p:spPr>
          <a:xfrm>
            <a:off x="3995936" y="260648"/>
            <a:ext cx="484632" cy="474352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Стрелка вниз 85"/>
          <p:cNvSpPr/>
          <p:nvPr/>
        </p:nvSpPr>
        <p:spPr>
          <a:xfrm>
            <a:off x="5076056" y="260648"/>
            <a:ext cx="484632" cy="474352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Стрелка вниз 86"/>
          <p:cNvSpPr/>
          <p:nvPr/>
        </p:nvSpPr>
        <p:spPr>
          <a:xfrm>
            <a:off x="6300192" y="764704"/>
            <a:ext cx="484632" cy="474352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6623720" y="-129756"/>
            <a:ext cx="2520280" cy="103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DO YOU KNOW PREPOSITIONS ?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500"/>
                            </p:stCondLst>
                            <p:childTnLst>
                              <p:par>
                                <p:cTn id="1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00"/>
                            </p:stCondLst>
                            <p:childTnLst>
                              <p:par>
                                <p:cTn id="12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 tmFilter="0, 0; .2, .5; .8, .5; 1, 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5" dur="250" autoRev="1" fill="hold"/>
                                        <p:tgtEl>
                                          <p:spTgt spid="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500"/>
                            </p:stCondLst>
                            <p:childTnLst>
                              <p:par>
                                <p:cTn id="1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000"/>
                            </p:stCondLst>
                            <p:childTnLst>
                              <p:par>
                                <p:cTn id="1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500"/>
                            </p:stCondLst>
                            <p:childTnLst>
                              <p:par>
                                <p:cTn id="1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3000"/>
                            </p:stCondLst>
                            <p:childTnLst>
                              <p:par>
                                <p:cTn id="16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 tmFilter="0, 0; .2, .5; .8, .5; 1, 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3" dur="250" autoRev="1" fill="hold"/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500"/>
                            </p:stCondLst>
                            <p:childTnLst>
                              <p:par>
                                <p:cTn id="1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500"/>
                            </p:stCondLst>
                            <p:childTnLst>
                              <p:par>
                                <p:cTn id="19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 tmFilter="0, 0; .2, .5; .8, .5; 1, 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9" dur="250" autoRev="1" fill="hold"/>
                                        <p:tgtEl>
                                          <p:spTgt spid="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500"/>
                            </p:stCondLst>
                            <p:childTnLst>
                              <p:par>
                                <p:cTn id="2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000"/>
                            </p:stCondLst>
                            <p:childTnLst>
                              <p:par>
                                <p:cTn id="2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216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7" fill="hold">
                      <p:stCondLst>
                        <p:cond delay="0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1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500"/>
                            </p:stCondLst>
                            <p:childTnLst>
                              <p:par>
                                <p:cTn id="2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1000"/>
                            </p:stCondLst>
                            <p:childTnLst>
                              <p:par>
                                <p:cTn id="2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1500"/>
                            </p:stCondLst>
                            <p:childTnLst>
                              <p:par>
                                <p:cTn id="2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2000"/>
                            </p:stCondLst>
                            <p:childTnLst>
                              <p:par>
                                <p:cTn id="2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2500"/>
                            </p:stCondLst>
                            <p:childTnLst>
                              <p:par>
                                <p:cTn id="2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3000"/>
                            </p:stCondLst>
                            <p:childTnLst>
                              <p:par>
                                <p:cTn id="25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25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500"/>
                            </p:stCondLst>
                            <p:childTnLst>
                              <p:par>
                                <p:cTn id="2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1000"/>
                            </p:stCondLst>
                            <p:childTnLst>
                              <p:par>
                                <p:cTn id="2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2000"/>
                            </p:stCondLst>
                            <p:childTnLst>
                              <p:par>
                                <p:cTn id="2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2500"/>
                            </p:stCondLst>
                            <p:childTnLst>
                              <p:par>
                                <p:cTn id="2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3000"/>
                            </p:stCondLst>
                            <p:childTnLst>
                              <p:par>
                                <p:cTn id="2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3500"/>
                            </p:stCondLst>
                            <p:childTnLst>
                              <p:par>
                                <p:cTn id="29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</p:childTnLst>
        </p:cTn>
      </p:par>
    </p:tnLst>
    <p:bldLst>
      <p:bldP spid="56" grpId="0" uiExpand="1" build="allAtOnce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9" grpId="0" animBg="1"/>
      <p:bldP spid="80" grpId="0" animBg="1"/>
      <p:bldP spid="81" grpId="0" animBg="1"/>
      <p:bldP spid="82" grpId="0" animBg="1"/>
      <p:bldP spid="84" grpId="0" animBg="1"/>
      <p:bldP spid="85" grpId="0" animBg="1"/>
      <p:bldP spid="86" grpId="0" animBg="1"/>
      <p:bldP spid="8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306</TotalTime>
  <Words>159</Words>
  <Application>Microsoft Office PowerPoint</Application>
  <PresentationFormat>Экран (4:3)</PresentationFormat>
  <Paragraphs>57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Бумажная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All</dc:creator>
  <cp:lastModifiedBy>user</cp:lastModifiedBy>
  <cp:revision>34</cp:revision>
  <dcterms:created xsi:type="dcterms:W3CDTF">2013-02-24T13:08:27Z</dcterms:created>
  <dcterms:modified xsi:type="dcterms:W3CDTF">2015-02-16T17:25:21Z</dcterms:modified>
</cp:coreProperties>
</file>