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78" r:id="rId3"/>
    <p:sldId id="279" r:id="rId4"/>
    <p:sldId id="281" r:id="rId5"/>
    <p:sldId id="269" r:id="rId6"/>
    <p:sldId id="271" r:id="rId7"/>
    <p:sldId id="282" r:id="rId8"/>
    <p:sldId id="283" r:id="rId9"/>
    <p:sldId id="293" r:id="rId10"/>
    <p:sldId id="285" r:id="rId11"/>
    <p:sldId id="286" r:id="rId12"/>
    <p:sldId id="288" r:id="rId13"/>
    <p:sldId id="289" r:id="rId14"/>
    <p:sldId id="29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2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CAD182-01BD-48B3-964D-77C7E42FF2F2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227F35-09E1-413B-B526-D90E5EF69D1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413338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itchFamily="18" charset="0"/>
              </a:rPr>
              <a:t>« Повышение адаптивности детей дошкольного возраста путём организации здоровье сберегающего пространства группы» 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497804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Коротина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Марина Михайловна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26265"/>
            <a:ext cx="82089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Городская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«Раннее развитие»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6006891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Оленегорск, 2015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64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Игры с дидактическим материалом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231310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183393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53195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Уголок двигательной активности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988840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266393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Уголок со строительным материалом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116461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Центр воды и песка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78054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68761"/>
            <a:ext cx="7704855" cy="5055840"/>
          </a:xfrm>
        </p:spPr>
      </p:pic>
    </p:spTree>
    <p:extLst>
      <p:ext uri="{BB962C8B-B14F-4D97-AF65-F5344CB8AC3E}">
        <p14:creationId xmlns:p14="http://schemas.microsoft.com/office/powerpoint/2010/main" val="170220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Водяная мельница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25841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центр\P10107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280920" cy="475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37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Рыбалка</a:t>
            </a:r>
            <a:endParaRPr lang="ru-RU" sz="6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564904"/>
            <a:ext cx="4062206" cy="327322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285" y="2564904"/>
            <a:ext cx="4024195" cy="3221692"/>
          </a:xfrm>
        </p:spPr>
      </p:pic>
    </p:spTree>
    <p:extLst>
      <p:ext uri="{BB962C8B-B14F-4D97-AF65-F5344CB8AC3E}">
        <p14:creationId xmlns:p14="http://schemas.microsoft.com/office/powerpoint/2010/main" val="90917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Игры с сачком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9044" y="1935163"/>
            <a:ext cx="6205912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586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Кукольный уголок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429083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Баю – баю куколку качаю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33086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234</TotalTime>
  <Words>60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PowerPoint</vt:lpstr>
      <vt:lpstr>Центр воды и песка</vt:lpstr>
      <vt:lpstr>Презентация PowerPoint</vt:lpstr>
      <vt:lpstr>Водяная мельница</vt:lpstr>
      <vt:lpstr>Презентация PowerPoint</vt:lpstr>
      <vt:lpstr>Рыбалка</vt:lpstr>
      <vt:lpstr>Игры с сачком</vt:lpstr>
      <vt:lpstr>Кукольный уголок</vt:lpstr>
      <vt:lpstr>Баю – баю куколку качаю</vt:lpstr>
      <vt:lpstr>Игры с дидактическим материалом</vt:lpstr>
      <vt:lpstr>Презентация PowerPoint</vt:lpstr>
      <vt:lpstr>Презентация PowerPoint</vt:lpstr>
      <vt:lpstr>Уголок двигательной активности</vt:lpstr>
      <vt:lpstr>Уголок со строительным материалом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2015-01-15T07:35:24Z</dcterms:created>
  <dcterms:modified xsi:type="dcterms:W3CDTF">2015-03-06T11:53:36Z</dcterms:modified>
</cp:coreProperties>
</file>