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3749EFD-EE70-4A35-BA2C-6DEC41123EDF}" type="datetimeFigureOut">
              <a:rPr lang="ru-RU" smtClean="0"/>
              <a:pPr/>
              <a:t>05.03.2015</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12A15BD-2ED9-4A48-AEDC-BA349D05EB5C}" type="slidenum">
              <a:rPr lang="ru-RU" smtClean="0"/>
              <a:pPr/>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3749EFD-EE70-4A35-BA2C-6DEC41123EDF}" type="datetimeFigureOut">
              <a:rPr lang="ru-RU" smtClean="0"/>
              <a:pPr/>
              <a:t>05.03.2015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2A15BD-2ED9-4A48-AEDC-BA349D05EB5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3749EFD-EE70-4A35-BA2C-6DEC41123EDF}" type="datetimeFigureOut">
              <a:rPr lang="ru-RU" smtClean="0"/>
              <a:pPr/>
              <a:t>05.03.2015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2A15BD-2ED9-4A48-AEDC-BA349D05EB5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3749EFD-EE70-4A35-BA2C-6DEC41123EDF}" type="datetimeFigureOut">
              <a:rPr lang="ru-RU" smtClean="0"/>
              <a:pPr/>
              <a:t>05.03.2015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2A15BD-2ED9-4A48-AEDC-BA349D05EB5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3749EFD-EE70-4A35-BA2C-6DEC41123EDF}" type="datetimeFigureOut">
              <a:rPr lang="ru-RU" smtClean="0"/>
              <a:pPr/>
              <a:t>05.03.2015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2A15BD-2ED9-4A48-AEDC-BA349D05EB5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C3749EFD-EE70-4A35-BA2C-6DEC41123EDF}" type="datetimeFigureOut">
              <a:rPr lang="ru-RU" smtClean="0"/>
              <a:pPr/>
              <a:t>05.03.2015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12A15BD-2ED9-4A48-AEDC-BA349D05EB5C}" type="slidenum">
              <a:rPr lang="ru-RU" smtClean="0"/>
              <a:pPr/>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3749EFD-EE70-4A35-BA2C-6DEC41123EDF}" type="datetimeFigureOut">
              <a:rPr lang="ru-RU" smtClean="0"/>
              <a:pPr/>
              <a:t>05.03.2015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12A15BD-2ED9-4A48-AEDC-BA349D05EB5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C3749EFD-EE70-4A35-BA2C-6DEC41123EDF}" type="datetimeFigureOut">
              <a:rPr lang="ru-RU" smtClean="0"/>
              <a:pPr/>
              <a:t>05.03.2015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12A15BD-2ED9-4A48-AEDC-BA349D05EB5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749EFD-EE70-4A35-BA2C-6DEC41123EDF}" type="datetimeFigureOut">
              <a:rPr lang="ru-RU" smtClean="0"/>
              <a:pPr/>
              <a:t>05.03.2015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12A15BD-2ED9-4A48-AEDC-BA349D05EB5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3749EFD-EE70-4A35-BA2C-6DEC41123EDF}" type="datetimeFigureOut">
              <a:rPr lang="ru-RU" smtClean="0"/>
              <a:pPr/>
              <a:t>05.03.2015</a:t>
            </a:fld>
            <a:endParaRPr lang="ru-RU"/>
          </a:p>
        </p:txBody>
      </p:sp>
      <p:sp>
        <p:nvSpPr>
          <p:cNvPr id="7" name="Slide Number Placeholder 6"/>
          <p:cNvSpPr>
            <a:spLocks noGrp="1"/>
          </p:cNvSpPr>
          <p:nvPr>
            <p:ph type="sldNum" sz="quarter" idx="12"/>
          </p:nvPr>
        </p:nvSpPr>
        <p:spPr/>
        <p:txBody>
          <a:bodyPr/>
          <a:lstStyle/>
          <a:p>
            <a:fld id="{212A15BD-2ED9-4A48-AEDC-BA349D05EB5C}" type="slidenum">
              <a:rPr lang="ru-RU" smtClean="0"/>
              <a:pPr/>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3749EFD-EE70-4A35-BA2C-6DEC41123EDF}" type="datetimeFigureOut">
              <a:rPr lang="ru-RU" smtClean="0"/>
              <a:pPr/>
              <a:t>05.03.2015</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212A15BD-2ED9-4A48-AEDC-BA349D05EB5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3749EFD-EE70-4A35-BA2C-6DEC41123EDF}" type="datetimeFigureOut">
              <a:rPr lang="ru-RU" smtClean="0"/>
              <a:pPr/>
              <a:t>05.03.2015</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12A15BD-2ED9-4A48-AEDC-BA349D05EB5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9" y="2420888"/>
            <a:ext cx="7920879" cy="2880320"/>
          </a:xfrm>
        </p:spPr>
        <p:txBody>
          <a:bodyPr>
            <a:noAutofit/>
          </a:bodyPr>
          <a:lstStyle/>
          <a:p>
            <a:pPr algn="r"/>
            <a:r>
              <a:rPr lang="ru-RU" sz="5400" b="1" dirty="0" smtClean="0">
                <a:solidFill>
                  <a:schemeClr val="tx1"/>
                </a:solidFill>
              </a:rPr>
              <a:t>Крапива </a:t>
            </a:r>
            <a:r>
              <a:rPr lang="ru-RU" sz="5400" dirty="0" smtClean="0">
                <a:solidFill>
                  <a:schemeClr val="tx1"/>
                </a:solidFill>
              </a:rPr>
              <a:t>      </a:t>
            </a:r>
            <a:r>
              <a:rPr lang="ru-RU" sz="3200" dirty="0" err="1" smtClean="0">
                <a:solidFill>
                  <a:schemeClr val="tx1"/>
                </a:solidFill>
              </a:rPr>
              <a:t>Сикачёв</a:t>
            </a:r>
            <a:r>
              <a:rPr lang="ru-RU" sz="5400" dirty="0" smtClean="0">
                <a:solidFill>
                  <a:schemeClr val="tx1"/>
                </a:solidFill>
              </a:rPr>
              <a:t> </a:t>
            </a:r>
            <a:r>
              <a:rPr lang="ru-RU" sz="3200" dirty="0" smtClean="0">
                <a:solidFill>
                  <a:schemeClr val="tx1"/>
                </a:solidFill>
              </a:rPr>
              <a:t>Юрий 6 «А» класс</a:t>
            </a:r>
            <a:endParaRPr lang="ru-RU" sz="3200" dirty="0">
              <a:solidFill>
                <a:schemeClr val="tx1"/>
              </a:solidFill>
            </a:endParaRPr>
          </a:p>
        </p:txBody>
      </p:sp>
    </p:spTree>
    <p:extLst>
      <p:ext uri="{BB962C8B-B14F-4D97-AF65-F5344CB8AC3E}">
        <p14:creationId xmlns:p14="http://schemas.microsoft.com/office/powerpoint/2010/main" xmlns="" val="15839760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332656"/>
            <a:ext cx="4608512" cy="6192688"/>
          </a:xfrm>
        </p:spPr>
        <p:txBody>
          <a:bodyPr>
            <a:noAutofit/>
          </a:bodyPr>
          <a:lstStyle/>
          <a:p>
            <a:r>
              <a:rPr lang="ru-RU" sz="2000" b="1" dirty="0"/>
              <a:t>Лечебные свойства крапивы</a:t>
            </a:r>
            <a:r>
              <a:rPr lang="ru-RU" sz="2000" dirty="0"/>
              <a:t> очень удивительны. Это сложно предположить, но она помогает от двух десятков болезней. Обыкновенная крапива и ее целебные свойства известны давно. Крапива часто используется как хорошее общеукрепляющее и витаминное средство. Кроме того, крапива применяется еще и как мочегонное, ранозаживляющее, отхаркивающее и противосудорожное средство.</a:t>
            </a:r>
          </a:p>
          <a:p>
            <a:endParaRPr lang="ru-RU" sz="20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076056" y="1370610"/>
            <a:ext cx="3491880" cy="3491880"/>
          </a:xfrm>
          <a:prstGeom prst="rect">
            <a:avLst/>
          </a:prstGeom>
        </p:spPr>
      </p:pic>
    </p:spTree>
    <p:extLst>
      <p:ext uri="{BB962C8B-B14F-4D97-AF65-F5344CB8AC3E}">
        <p14:creationId xmlns:p14="http://schemas.microsoft.com/office/powerpoint/2010/main" xmlns="" val="3930013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332656"/>
            <a:ext cx="3744416" cy="6192688"/>
          </a:xfrm>
        </p:spPr>
        <p:txBody>
          <a:bodyPr>
            <a:normAutofit fontScale="85000" lnSpcReduction="20000"/>
          </a:bodyPr>
          <a:lstStyle/>
          <a:p>
            <a:r>
              <a:rPr lang="ru-RU" b="1" dirty="0"/>
              <a:t>Лечебные свойства крапивы</a:t>
            </a:r>
            <a:r>
              <a:rPr lang="ru-RU" dirty="0"/>
              <a:t> используются при лечении таких серьезных болезней, как </a:t>
            </a:r>
            <a:r>
              <a:rPr lang="ru-RU" dirty="0" err="1"/>
              <a:t>желчекаменной</a:t>
            </a:r>
            <a:r>
              <a:rPr lang="ru-RU" dirty="0"/>
              <a:t> болезни, почечнокаменной, болезнях печени, заболеваниях сердца, бронхитах, туберкулезе, отеках, бронхиальной астме. Помимо этого крапива часто используется при открытых ранах, против выпадения волос, различных кожных заболеваниях. Крапива употребляется как внутрь (прием различных настоек), так и наружно с помощью примочек и компрессов.</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427984" y="2060848"/>
            <a:ext cx="3744416" cy="2809315"/>
          </a:xfrm>
          <a:prstGeom prst="rect">
            <a:avLst/>
          </a:prstGeom>
        </p:spPr>
      </p:pic>
    </p:spTree>
    <p:extLst>
      <p:ext uri="{BB962C8B-B14F-4D97-AF65-F5344CB8AC3E}">
        <p14:creationId xmlns:p14="http://schemas.microsoft.com/office/powerpoint/2010/main" xmlns="" val="2755018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332656"/>
            <a:ext cx="3960556" cy="6192688"/>
          </a:xfrm>
        </p:spPr>
        <p:txBody>
          <a:bodyPr>
            <a:normAutofit fontScale="85000" lnSpcReduction="10000"/>
          </a:bodyPr>
          <a:lstStyle/>
          <a:p>
            <a:r>
              <a:rPr lang="ru-RU" b="1" dirty="0"/>
              <a:t>Крапива </a:t>
            </a:r>
            <a:r>
              <a:rPr lang="ru-RU" dirty="0"/>
              <a:t>имеет достаточно много витаминов, можно сказать, что она концентрирует в себе большое множество витаминов и микроэлементов. Так в ней значительная концентрация веществ, таких как аскорбиновая кислота и  каротин. О концентрации этих веществ говорит, тот факт, что аскорбиновой кислоты в крапиве больше, чем в черной смородине или лимоне. А концентрация каротина выше в несколько раз, чем в тех же моркови, облепихе, щавеле.</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398672" y="1844824"/>
            <a:ext cx="4165198" cy="2740262"/>
          </a:xfrm>
          <a:prstGeom prst="rect">
            <a:avLst/>
          </a:prstGeom>
        </p:spPr>
      </p:pic>
    </p:spTree>
    <p:extLst>
      <p:ext uri="{BB962C8B-B14F-4D97-AF65-F5344CB8AC3E}">
        <p14:creationId xmlns:p14="http://schemas.microsoft.com/office/powerpoint/2010/main" xmlns="" val="12767176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3" y="332656"/>
            <a:ext cx="4176465" cy="6264696"/>
          </a:xfrm>
        </p:spPr>
        <p:txBody>
          <a:bodyPr>
            <a:normAutofit fontScale="62500" lnSpcReduction="20000"/>
          </a:bodyPr>
          <a:lstStyle/>
          <a:p>
            <a:r>
              <a:rPr lang="ru-RU" b="1" dirty="0"/>
              <a:t>Крапива </a:t>
            </a:r>
            <a:r>
              <a:rPr lang="ru-RU" dirty="0"/>
              <a:t>богата такими витаминами как А, витаминами группы В, а также Е и К. В месте с этим, крапива содержит целый ряд микроэлементов: железо, медь, магний, кальций и др. В крапиве  содержатся танины, хлорофилл, дубильные вещества, </a:t>
            </a:r>
            <a:r>
              <a:rPr lang="ru-RU" dirty="0" err="1"/>
              <a:t>флаваноиды</a:t>
            </a:r>
            <a:r>
              <a:rPr lang="ru-RU" dirty="0"/>
              <a:t>, органические кислоты, фитонциды, гликозиды и другие. Вот такое большое содержание различных элементов, витаминов и веществ и позволяет крапиве оказывать самые различные лечебные и профилактические действия на наш организм.</a:t>
            </a:r>
          </a:p>
          <a:p>
            <a:r>
              <a:rPr lang="ru-RU" dirty="0"/>
              <a:t>Крапиву считают, прежде всего, великолепным легочным средством. Лечебные свойства крапивы помогают от целого ряда легочных болезней, в том числе такого тяжелого как туберкулез. Поэтому при лечении этого и других легочных заболеваний вместе с приемом прописанных препаратов нужно обязательно принимать отвар листьев крапивы. Это значительно увеличивает лечебный эффект и позволяет организму быстрее оправиться от болезни.</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148064" y="1988840"/>
            <a:ext cx="3312368" cy="2459679"/>
          </a:xfrm>
          <a:prstGeom prst="rect">
            <a:avLst/>
          </a:prstGeom>
        </p:spPr>
      </p:pic>
    </p:spTree>
    <p:extLst>
      <p:ext uri="{BB962C8B-B14F-4D97-AF65-F5344CB8AC3E}">
        <p14:creationId xmlns:p14="http://schemas.microsoft.com/office/powerpoint/2010/main" xmlns="" val="35515040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5" y="332656"/>
            <a:ext cx="4104456" cy="6192688"/>
          </a:xfrm>
        </p:spPr>
        <p:txBody>
          <a:bodyPr>
            <a:normAutofit fontScale="77500" lnSpcReduction="20000"/>
          </a:bodyPr>
          <a:lstStyle/>
          <a:p>
            <a:r>
              <a:rPr lang="ru-RU" dirty="0"/>
              <a:t>В составе крапивы находятся органические кислоты и кремний. Благодаря им крапива обладает ярко выраженными общеукрепляющими свойствами: она значительно увеличивает сопротивляемость организма ко многим токсинам, бактериям, вредным воздействиям радиации, а также способствует укреплению иммунитета.</a:t>
            </a:r>
          </a:p>
          <a:p>
            <a:r>
              <a:rPr lang="ru-RU" dirty="0"/>
              <a:t>Действительно </a:t>
            </a:r>
            <a:r>
              <a:rPr lang="ru-RU" b="1" dirty="0"/>
              <a:t>лечебное свойство крапивы</a:t>
            </a:r>
            <a:r>
              <a:rPr lang="ru-RU" dirty="0"/>
              <a:t> очень многообразно. И даже обычное профилактическое употребление крапивы способствует улучшению  общему  состоянию организма.</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0" y="1844824"/>
            <a:ext cx="3698776" cy="2774082"/>
          </a:xfrm>
          <a:prstGeom prst="rect">
            <a:avLst/>
          </a:prstGeom>
        </p:spPr>
      </p:pic>
    </p:spTree>
    <p:extLst>
      <p:ext uri="{BB962C8B-B14F-4D97-AF65-F5344CB8AC3E}">
        <p14:creationId xmlns:p14="http://schemas.microsoft.com/office/powerpoint/2010/main" xmlns="" val="31068606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51</TotalTime>
  <Words>56</Words>
  <Application>Microsoft Office PowerPoint</Application>
  <PresentationFormat>Экран (4:3)</PresentationFormat>
  <Paragraphs>8</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Остин</vt:lpstr>
      <vt:lpstr>Крапива       Сикачёв Юрий 6 «А» класс</vt:lpstr>
      <vt:lpstr>Слайд 2</vt:lpstr>
      <vt:lpstr>Слайд 3</vt:lpstr>
      <vt:lpstr>Слайд 4</vt:lpstr>
      <vt:lpstr>Слайд 5</vt:lpstr>
      <vt:lpstr>Слайд 6</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Крапива</dc:title>
  <dc:creator>Ольга</dc:creator>
  <cp:lastModifiedBy>PotapovaIL</cp:lastModifiedBy>
  <cp:revision>4</cp:revision>
  <dcterms:created xsi:type="dcterms:W3CDTF">2015-02-26T15:24:31Z</dcterms:created>
  <dcterms:modified xsi:type="dcterms:W3CDTF">2015-03-05T11:23:25Z</dcterms:modified>
</cp:coreProperties>
</file>