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3ACD7-6E12-43D4-840D-217ED91BED87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357C9-01DD-4259-B506-59B9DA0126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357C9-01DD-4259-B506-59B9DA01269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357C9-01DD-4259-B506-59B9DA01269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FB67D-E2AA-4E44-9731-CDC83EE23925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33357A-028D-442C-85CB-81B91792A9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FB67D-E2AA-4E44-9731-CDC83EE23925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33357A-028D-442C-85CB-81B91792A9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FB67D-E2AA-4E44-9731-CDC83EE23925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33357A-028D-442C-85CB-81B91792A9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FB67D-E2AA-4E44-9731-CDC83EE23925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33357A-028D-442C-85CB-81B91792A9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FB67D-E2AA-4E44-9731-CDC83EE23925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33357A-028D-442C-85CB-81B91792A9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FB67D-E2AA-4E44-9731-CDC83EE23925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33357A-028D-442C-85CB-81B91792A9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FB67D-E2AA-4E44-9731-CDC83EE23925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33357A-028D-442C-85CB-81B91792A9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FB67D-E2AA-4E44-9731-CDC83EE23925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33357A-028D-442C-85CB-81B91792A9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FB67D-E2AA-4E44-9731-CDC83EE23925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33357A-028D-442C-85CB-81B91792A9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FB67D-E2AA-4E44-9731-CDC83EE23925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33357A-028D-442C-85CB-81B91792A9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FB67D-E2AA-4E44-9731-CDC83EE23925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33357A-028D-442C-85CB-81B91792A9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advClick="0" advTm="2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EAFB67D-E2AA-4E44-9731-CDC83EE23925}" type="datetimeFigureOut">
              <a:rPr lang="ru-RU" smtClean="0"/>
              <a:pPr/>
              <a:t>06.03.2015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033357A-028D-442C-85CB-81B91792A9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2000"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620688"/>
            <a:ext cx="7772400" cy="208823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Спортивный праздник </a:t>
            </a:r>
            <a:br>
              <a:rPr lang="ru-RU" sz="4000" dirty="0" smtClean="0"/>
            </a:br>
            <a:r>
              <a:rPr lang="ru-RU" sz="4000" dirty="0" smtClean="0"/>
              <a:t>«Мы солдаты смелые, дружные, умелые».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4581128"/>
            <a:ext cx="7772400" cy="936104"/>
          </a:xfrm>
        </p:spPr>
        <p:txBody>
          <a:bodyPr/>
          <a:lstStyle/>
          <a:p>
            <a:r>
              <a:rPr lang="ru-RU" sz="1800" b="1" dirty="0" smtClean="0"/>
              <a:t>ГУ СБООШ ОДО №296</a:t>
            </a:r>
          </a:p>
          <a:p>
            <a:r>
              <a:rPr lang="ru-RU" sz="1800" b="1" dirty="0" smtClean="0"/>
              <a:t>18 февраля 2015г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539552" y="5517232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2627784" y="5517232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5004048" y="5517232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7452320" y="558924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81128"/>
            <a:ext cx="8183880" cy="936104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effectLst/>
                <a:latin typeface="Arial Black" pitchFamily="34" charset="0"/>
              </a:rPr>
              <a:t>Эстафета «Доставка сообщения на заставу»</a:t>
            </a:r>
            <a:br>
              <a:rPr lang="ru-RU" sz="1800" dirty="0" smtClean="0">
                <a:effectLst/>
                <a:latin typeface="Arial Black" pitchFamily="34" charset="0"/>
              </a:rPr>
            </a:br>
            <a:r>
              <a:rPr lang="ru-RU" sz="1800" dirty="0" smtClean="0">
                <a:effectLst/>
                <a:latin typeface="Arial Black" pitchFamily="34" charset="0"/>
              </a:rPr>
              <a:t/>
            </a:r>
            <a:br>
              <a:rPr lang="ru-RU" sz="1800" dirty="0" smtClean="0">
                <a:effectLst/>
                <a:latin typeface="Arial Black" pitchFamily="34" charset="0"/>
              </a:rPr>
            </a:br>
            <a:r>
              <a:rPr lang="ru-RU" sz="1800" dirty="0" smtClean="0">
                <a:effectLst/>
                <a:latin typeface="Arial Black" pitchFamily="34" charset="0"/>
              </a:rPr>
              <a:t>Преодоление полосы препятствий</a:t>
            </a:r>
            <a:r>
              <a:rPr lang="ru-RU" sz="1800" dirty="0" smtClean="0">
                <a:effectLst/>
              </a:rPr>
              <a:t>.</a:t>
            </a:r>
            <a:endParaRPr lang="ru-RU" sz="1800" dirty="0">
              <a:effectLst/>
            </a:endParaRPr>
          </a:p>
        </p:txBody>
      </p:sp>
      <p:pic>
        <p:nvPicPr>
          <p:cNvPr id="5" name="Содержимое 4" descr="DSC0139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14350" y="1268760"/>
            <a:ext cx="3913634" cy="2736304"/>
          </a:xfrm>
        </p:spPr>
      </p:pic>
      <p:pic>
        <p:nvPicPr>
          <p:cNvPr id="6" name="Содержимое 5" descr="DSC0139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572000" y="1268760"/>
            <a:ext cx="4114800" cy="2736304"/>
          </a:xfrm>
        </p:spPr>
      </p:pic>
    </p:spTree>
  </p:cSld>
  <p:clrMapOvr>
    <a:masterClrMapping/>
  </p:clrMapOvr>
  <p:transition advClick="0" advTm="2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effectLst/>
                <a:latin typeface="Arial Black" pitchFamily="34" charset="0"/>
              </a:rPr>
              <a:t>Молодцы! Убедили вы нас ребята, в вашей смелости, дружбе, силе, ловкости, храбрости. Спокойны мы за нашу землю русскую – достойные у нее защитники подрастают!</a:t>
            </a:r>
            <a:endParaRPr lang="ru-RU" sz="1800" dirty="0">
              <a:effectLst/>
              <a:latin typeface="Arial Black" pitchFamily="34" charset="0"/>
            </a:endParaRPr>
          </a:p>
        </p:txBody>
      </p:sp>
      <p:pic>
        <p:nvPicPr>
          <p:cNvPr id="4" name="Содержимое 3" descr="DSC0142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73610" y="530225"/>
            <a:ext cx="7442817" cy="4187825"/>
          </a:xfrm>
        </p:spPr>
      </p:pic>
    </p:spTree>
  </p:cSld>
  <p:clrMapOvr>
    <a:masterClrMapping/>
  </p:clrMapOvr>
  <p:transition advClick="0" advTm="2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effectLst/>
              </a:rPr>
              <a:t>         </a:t>
            </a:r>
            <a:r>
              <a:rPr lang="en-US" sz="1800" smtClean="0">
                <a:effectLst/>
              </a:rPr>
              <a:t>    </a:t>
            </a:r>
            <a:r>
              <a:rPr lang="ru-RU" sz="1800" smtClean="0">
                <a:effectLst/>
              </a:rPr>
              <a:t> </a:t>
            </a:r>
            <a:r>
              <a:rPr lang="ru-RU" sz="2000" dirty="0" smtClean="0">
                <a:effectLst/>
                <a:latin typeface="Arial Black" pitchFamily="34" charset="0"/>
              </a:rPr>
              <a:t>Всем спасибо за старанье,</a:t>
            </a:r>
            <a:br>
              <a:rPr lang="ru-RU" sz="2000" dirty="0" smtClean="0">
                <a:effectLst/>
                <a:latin typeface="Arial Black" pitchFamily="34" charset="0"/>
              </a:rPr>
            </a:br>
            <a:r>
              <a:rPr lang="ru-RU" sz="2000" dirty="0" smtClean="0">
                <a:effectLst/>
                <a:latin typeface="Arial Black" pitchFamily="34" charset="0"/>
              </a:rPr>
              <a:t>       За задор и звонкий смех,</a:t>
            </a:r>
            <a:br>
              <a:rPr lang="ru-RU" sz="2000" dirty="0" smtClean="0">
                <a:effectLst/>
                <a:latin typeface="Arial Black" pitchFamily="34" charset="0"/>
              </a:rPr>
            </a:br>
            <a:r>
              <a:rPr lang="ru-RU" sz="2000" dirty="0" smtClean="0">
                <a:effectLst/>
                <a:latin typeface="Arial Black" pitchFamily="34" charset="0"/>
              </a:rPr>
              <a:t>    За огонь соревнованья,</a:t>
            </a:r>
            <a:br>
              <a:rPr lang="ru-RU" sz="2000" dirty="0" smtClean="0">
                <a:effectLst/>
                <a:latin typeface="Arial Black" pitchFamily="34" charset="0"/>
              </a:rPr>
            </a:br>
            <a:r>
              <a:rPr lang="ru-RU" sz="2000" dirty="0" smtClean="0">
                <a:effectLst/>
                <a:latin typeface="Arial Black" pitchFamily="34" charset="0"/>
              </a:rPr>
              <a:t>Обеспечивший успех! </a:t>
            </a:r>
            <a:endParaRPr lang="ru-RU" sz="2000" dirty="0">
              <a:effectLst/>
              <a:latin typeface="Arial Black" pitchFamily="34" charset="0"/>
            </a:endParaRPr>
          </a:p>
        </p:txBody>
      </p:sp>
      <p:pic>
        <p:nvPicPr>
          <p:cNvPr id="4" name="Содержимое 3" descr="DSC0144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73610" y="530225"/>
            <a:ext cx="7442817" cy="4187825"/>
          </a:xfrm>
        </p:spPr>
      </p:pic>
    </p:spTree>
  </p:cSld>
  <p:clrMapOvr>
    <a:masterClrMapping/>
  </p:clrMapOvr>
  <p:transition advClick="0" advTm="2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869160"/>
            <a:ext cx="818388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smtClean="0"/>
              <a:t/>
            </a:r>
            <a:br>
              <a:rPr lang="ru-RU" sz="1800" b="0" smtClean="0"/>
            </a:br>
            <a:r>
              <a:rPr lang="ru-RU" sz="1800" smtClean="0">
                <a:effectLst/>
              </a:rPr>
              <a:t>По </a:t>
            </a:r>
            <a:r>
              <a:rPr lang="ru-RU" sz="1800" dirty="0" smtClean="0">
                <a:effectLst/>
              </a:rPr>
              <a:t>плечу победа смелым,</a:t>
            </a:r>
            <a:r>
              <a:rPr lang="ru-RU" sz="1800" smtClean="0">
                <a:effectLst/>
              </a:rPr>
              <a:t/>
            </a:r>
            <a:br>
              <a:rPr lang="ru-RU" sz="1800" smtClean="0">
                <a:effectLst/>
              </a:rPr>
            </a:br>
            <a:r>
              <a:rPr lang="ru-RU" sz="1800" smtClean="0">
                <a:effectLst/>
              </a:rPr>
              <a:t> Ждет </a:t>
            </a:r>
            <a:r>
              <a:rPr lang="ru-RU" sz="1800" dirty="0" smtClean="0">
                <a:effectLst/>
              </a:rPr>
              <a:t>того большой успех,</a:t>
            </a:r>
            <a:br>
              <a:rPr lang="ru-RU" sz="1800" dirty="0" smtClean="0">
                <a:effectLst/>
              </a:rPr>
            </a:br>
            <a:r>
              <a:rPr lang="ru-RU" sz="1800" smtClean="0">
                <a:effectLst/>
              </a:rPr>
              <a:t>    Кто </a:t>
            </a:r>
            <a:r>
              <a:rPr lang="ru-RU" sz="1800" dirty="0" smtClean="0">
                <a:effectLst/>
              </a:rPr>
              <a:t>не дрогнув, если нужно</a:t>
            </a:r>
            <a:br>
              <a:rPr lang="ru-RU" sz="1800" dirty="0" smtClean="0">
                <a:effectLst/>
              </a:rPr>
            </a:br>
            <a:r>
              <a:rPr lang="ru-RU" sz="1800" smtClean="0">
                <a:effectLst/>
              </a:rPr>
              <a:t>   Вступит </a:t>
            </a:r>
            <a:r>
              <a:rPr lang="ru-RU" sz="1800" dirty="0" smtClean="0">
                <a:effectLst/>
              </a:rPr>
              <a:t>в бой один за всех.</a:t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endParaRPr lang="ru-RU" sz="2000" b="0" dirty="0"/>
          </a:p>
        </p:txBody>
      </p:sp>
      <p:pic>
        <p:nvPicPr>
          <p:cNvPr id="4" name="Содержимое 3" descr="DSC0143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73610" y="530225"/>
            <a:ext cx="7442817" cy="3906887"/>
          </a:xfrm>
        </p:spPr>
      </p:pic>
    </p:spTree>
  </p:cSld>
  <p:clrMapOvr>
    <a:masterClrMapping/>
  </p:clrMapOvr>
  <p:transition advClick="0" advTm="2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157192"/>
            <a:ext cx="8183880" cy="720080"/>
          </a:xfrm>
        </p:spPr>
        <p:txBody>
          <a:bodyPr>
            <a:normAutofit/>
          </a:bodyPr>
          <a:lstStyle/>
          <a:p>
            <a:r>
              <a:rPr lang="ru-RU" sz="1800" dirty="0" smtClean="0">
                <a:effectLst/>
              </a:rPr>
              <a:t>                            </a:t>
            </a:r>
            <a:r>
              <a:rPr lang="ru-RU" sz="1800" dirty="0" smtClean="0">
                <a:effectLst/>
                <a:latin typeface="Arial Black" pitchFamily="34" charset="0"/>
              </a:rPr>
              <a:t>Вот и бубен наш поет</a:t>
            </a:r>
            <a:br>
              <a:rPr lang="ru-RU" sz="1800" dirty="0" smtClean="0">
                <a:effectLst/>
                <a:latin typeface="Arial Black" pitchFamily="34" charset="0"/>
              </a:rPr>
            </a:br>
            <a:r>
              <a:rPr lang="ru-RU" sz="1800" dirty="0" smtClean="0">
                <a:effectLst/>
                <a:latin typeface="Arial Black" pitchFamily="34" charset="0"/>
              </a:rPr>
              <a:t>                             На разминку всех зовет!</a:t>
            </a:r>
            <a:endParaRPr lang="ru-RU" sz="1800" dirty="0">
              <a:effectLst/>
              <a:latin typeface="Arial Black" pitchFamily="34" charset="0"/>
            </a:endParaRPr>
          </a:p>
        </p:txBody>
      </p:sp>
      <p:pic>
        <p:nvPicPr>
          <p:cNvPr id="4" name="Содержимое 3" descr="DSC01395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873610" y="530225"/>
            <a:ext cx="7442817" cy="4482951"/>
          </a:xfrm>
        </p:spPr>
      </p:pic>
    </p:spTree>
  </p:cSld>
  <p:clrMapOvr>
    <a:masterClrMapping/>
  </p:clrMapOvr>
  <p:transition advClick="0" advTm="2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157192"/>
            <a:ext cx="8183880" cy="936104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effectLst/>
              </a:rPr>
              <a:t>           </a:t>
            </a:r>
            <a:r>
              <a:rPr lang="ru-RU" sz="1800" dirty="0" smtClean="0">
                <a:effectLst/>
                <a:latin typeface="Arial Black" pitchFamily="34" charset="0"/>
              </a:rPr>
              <a:t>Быстро скачет на конях</a:t>
            </a:r>
            <a:br>
              <a:rPr lang="ru-RU" sz="1800" dirty="0" smtClean="0">
                <a:effectLst/>
                <a:latin typeface="Arial Black" pitchFamily="34" charset="0"/>
              </a:rPr>
            </a:br>
            <a:r>
              <a:rPr lang="ru-RU" sz="1800" dirty="0" smtClean="0">
                <a:effectLst/>
                <a:latin typeface="Arial Black" pitchFamily="34" charset="0"/>
              </a:rPr>
              <a:t>Кавалерии отряд.</a:t>
            </a:r>
            <a:endParaRPr lang="ru-RU" sz="1800" dirty="0">
              <a:effectLst/>
              <a:latin typeface="Arial Black" pitchFamily="34" charset="0"/>
            </a:endParaRPr>
          </a:p>
        </p:txBody>
      </p:sp>
      <p:pic>
        <p:nvPicPr>
          <p:cNvPr id="4" name="Содержимое 3" descr="DSC0132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73610" y="530225"/>
            <a:ext cx="7442817" cy="4482951"/>
          </a:xfrm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effectLst/>
                <a:latin typeface="Arial Black" pitchFamily="34" charset="0"/>
                <a:cs typeface="Aharoni" pitchFamily="2" charset="-79"/>
              </a:rPr>
              <a:t>В небе летчики пилоты</a:t>
            </a:r>
            <a:br>
              <a:rPr lang="ru-RU" sz="1800" dirty="0" smtClean="0">
                <a:effectLst/>
                <a:latin typeface="Arial Black" pitchFamily="34" charset="0"/>
                <a:cs typeface="Aharoni" pitchFamily="2" charset="-79"/>
              </a:rPr>
            </a:br>
            <a:r>
              <a:rPr lang="ru-RU" sz="1800" dirty="0" smtClean="0">
                <a:effectLst/>
                <a:latin typeface="Arial Black" pitchFamily="34" charset="0"/>
                <a:cs typeface="Aharoni" pitchFamily="2" charset="-79"/>
              </a:rPr>
              <a:t>     Ведут большие самолеты.</a:t>
            </a:r>
            <a:endParaRPr lang="ru-RU" sz="1800" dirty="0">
              <a:effectLst/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4" name="Содержимое 3" descr="DSC0132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73610" y="530225"/>
            <a:ext cx="7442817" cy="4187825"/>
          </a:xfrm>
        </p:spPr>
      </p:pic>
    </p:spTree>
  </p:cSld>
  <p:clrMapOvr>
    <a:masterClrMapping/>
  </p:clrMapOvr>
  <p:transition advClick="0" advTm="2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effectLst/>
              </a:rPr>
              <a:t>      </a:t>
            </a:r>
            <a:r>
              <a:rPr lang="ru-RU" sz="1800" dirty="0" smtClean="0">
                <a:effectLst/>
                <a:latin typeface="Arial Black" pitchFamily="34" charset="0"/>
              </a:rPr>
              <a:t>Танки мчатся в поле чистом</a:t>
            </a:r>
            <a:br>
              <a:rPr lang="ru-RU" sz="1800" dirty="0" smtClean="0">
                <a:effectLst/>
                <a:latin typeface="Arial Black" pitchFamily="34" charset="0"/>
              </a:rPr>
            </a:br>
            <a:r>
              <a:rPr lang="ru-RU" sz="1800" dirty="0" smtClean="0">
                <a:effectLst/>
                <a:latin typeface="Arial Black" pitchFamily="34" charset="0"/>
              </a:rPr>
              <a:t> Управляются танкистом.</a:t>
            </a:r>
            <a:endParaRPr lang="ru-RU" sz="1800" dirty="0">
              <a:effectLst/>
              <a:latin typeface="Arial Black" pitchFamily="34" charset="0"/>
            </a:endParaRPr>
          </a:p>
        </p:txBody>
      </p:sp>
      <p:pic>
        <p:nvPicPr>
          <p:cNvPr id="4" name="Содержимое 3" descr="DSC0133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73610" y="530225"/>
            <a:ext cx="7442817" cy="4187825"/>
          </a:xfrm>
        </p:spPr>
      </p:pic>
    </p:spTree>
  </p:cSld>
  <p:clrMapOvr>
    <a:masterClrMapping/>
  </p:clrMapOvr>
  <p:transition advClick="0" advTm="2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077072"/>
            <a:ext cx="8183880" cy="1656184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       </a:t>
            </a:r>
            <a:r>
              <a:rPr lang="ru-RU" sz="1800" dirty="0" smtClean="0">
                <a:effectLst/>
                <a:latin typeface="Arial Black" pitchFamily="34" charset="0"/>
              </a:rPr>
              <a:t>Делу – время, час забаве</a:t>
            </a:r>
            <a:br>
              <a:rPr lang="ru-RU" sz="1800" dirty="0" smtClean="0">
                <a:effectLst/>
                <a:latin typeface="Arial Black" pitchFamily="34" charset="0"/>
              </a:rPr>
            </a:br>
            <a:r>
              <a:rPr lang="ru-RU" sz="1800" dirty="0" smtClean="0">
                <a:effectLst/>
                <a:latin typeface="Arial Black" pitchFamily="34" charset="0"/>
              </a:rPr>
              <a:t>          Команда первая – направо,</a:t>
            </a:r>
            <a:br>
              <a:rPr lang="ru-RU" sz="1800" dirty="0" smtClean="0">
                <a:effectLst/>
                <a:latin typeface="Arial Black" pitchFamily="34" charset="0"/>
              </a:rPr>
            </a:br>
            <a:r>
              <a:rPr lang="ru-RU" sz="1800" dirty="0" smtClean="0">
                <a:effectLst/>
                <a:latin typeface="Arial Black" pitchFamily="34" charset="0"/>
              </a:rPr>
              <a:t>        Вторая, третья становись!</a:t>
            </a:r>
            <a:br>
              <a:rPr lang="ru-RU" sz="1800" dirty="0" smtClean="0">
                <a:effectLst/>
                <a:latin typeface="Arial Black" pitchFamily="34" charset="0"/>
              </a:rPr>
            </a:br>
            <a:r>
              <a:rPr lang="ru-RU" sz="1800" dirty="0" smtClean="0">
                <a:effectLst/>
                <a:latin typeface="Arial Black" pitchFamily="34" charset="0"/>
              </a:rPr>
              <a:t>  Состязанья начались.</a:t>
            </a:r>
            <a:endParaRPr lang="ru-RU" sz="1800" dirty="0">
              <a:effectLst/>
              <a:latin typeface="Arial Black" pitchFamily="34" charset="0"/>
            </a:endParaRPr>
          </a:p>
        </p:txBody>
      </p:sp>
      <p:pic>
        <p:nvPicPr>
          <p:cNvPr id="5" name="Содержимое 4" descr="DSC01316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14350" y="980728"/>
            <a:ext cx="4201666" cy="2952328"/>
          </a:xfrm>
        </p:spPr>
      </p:pic>
      <p:pic>
        <p:nvPicPr>
          <p:cNvPr id="6" name="Содержимое 5" descr="DSC01318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424318" y="980728"/>
            <a:ext cx="4262482" cy="2952328"/>
          </a:xfrm>
        </p:spPr>
      </p:pic>
    </p:spTree>
  </p:cSld>
  <p:clrMapOvr>
    <a:masterClrMapping/>
  </p:clrMapOvr>
  <p:transition advClick="0" advTm="2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25144"/>
            <a:ext cx="8183880" cy="1152128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effectLst/>
              </a:rPr>
              <a:t>                                </a:t>
            </a:r>
            <a:r>
              <a:rPr lang="ru-RU" sz="2000" dirty="0" smtClean="0">
                <a:effectLst/>
                <a:latin typeface="Arial Black" pitchFamily="34" charset="0"/>
              </a:rPr>
              <a:t>Эстафета «Разведчики»</a:t>
            </a:r>
            <a:br>
              <a:rPr lang="ru-RU" sz="2000" dirty="0" smtClean="0">
                <a:effectLst/>
                <a:latin typeface="Arial Black" pitchFamily="34" charset="0"/>
              </a:rPr>
            </a:br>
            <a:r>
              <a:rPr lang="ru-RU" sz="2000" dirty="0" smtClean="0">
                <a:effectLst/>
                <a:latin typeface="Arial Black" pitchFamily="34" charset="0"/>
              </a:rPr>
              <a:t/>
            </a:r>
            <a:br>
              <a:rPr lang="ru-RU" sz="2000" dirty="0" smtClean="0">
                <a:effectLst/>
                <a:latin typeface="Arial Black" pitchFamily="34" charset="0"/>
              </a:rPr>
            </a:br>
            <a:r>
              <a:rPr lang="ru-RU" sz="2000" dirty="0" smtClean="0">
                <a:effectLst/>
                <a:latin typeface="Arial Black" pitchFamily="34" charset="0"/>
              </a:rPr>
              <a:t>Нужно быстро перебраться через болото, перекладывая модули     перед собой и наступая только на них.</a:t>
            </a:r>
            <a:endParaRPr lang="ru-RU" sz="2000" dirty="0">
              <a:effectLst/>
              <a:latin typeface="Arial Black" pitchFamily="34" charset="0"/>
            </a:endParaRPr>
          </a:p>
        </p:txBody>
      </p:sp>
      <p:pic>
        <p:nvPicPr>
          <p:cNvPr id="5" name="Содержимое 4" descr="DSC0134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14350" y="1052736"/>
            <a:ext cx="4057650" cy="2808312"/>
          </a:xfrm>
        </p:spPr>
      </p:pic>
      <p:pic>
        <p:nvPicPr>
          <p:cNvPr id="6" name="Содержимое 5" descr="DSC01346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211960" y="1052736"/>
            <a:ext cx="4474840" cy="2808312"/>
          </a:xfrm>
        </p:spPr>
      </p:pic>
    </p:spTree>
  </p:cSld>
  <p:clrMapOvr>
    <a:masterClrMapping/>
  </p:clrMapOvr>
  <p:transition advClick="0" advTm="2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>
                <a:effectLst/>
              </a:rPr>
              <a:t>                           </a:t>
            </a:r>
            <a:r>
              <a:rPr lang="ru-RU" sz="1800" dirty="0" smtClean="0">
                <a:effectLst/>
                <a:latin typeface="Arial Black" pitchFamily="34" charset="0"/>
              </a:rPr>
              <a:t>Эстафета «Танкисты»</a:t>
            </a:r>
            <a:br>
              <a:rPr lang="ru-RU" sz="1800" dirty="0" smtClean="0">
                <a:effectLst/>
                <a:latin typeface="Arial Black" pitchFamily="34" charset="0"/>
              </a:rPr>
            </a:br>
            <a:r>
              <a:rPr lang="ru-RU" sz="1800" dirty="0" smtClean="0">
                <a:effectLst/>
                <a:latin typeface="Arial Black" pitchFamily="34" charset="0"/>
              </a:rPr>
              <a:t/>
            </a:r>
            <a:br>
              <a:rPr lang="ru-RU" sz="1800" dirty="0" smtClean="0">
                <a:effectLst/>
                <a:latin typeface="Arial Black" pitchFamily="34" charset="0"/>
              </a:rPr>
            </a:br>
            <a:r>
              <a:rPr lang="ru-RU" sz="1800" dirty="0" smtClean="0">
                <a:effectLst/>
                <a:latin typeface="Arial Black" pitchFamily="34" charset="0"/>
              </a:rPr>
              <a:t>Всей командой, держа друг друга за плечи, обежать конусы и вернуться обратно.</a:t>
            </a:r>
            <a:endParaRPr lang="ru-RU" sz="1800" dirty="0">
              <a:effectLst/>
              <a:latin typeface="Arial Black" pitchFamily="34" charset="0"/>
            </a:endParaRPr>
          </a:p>
        </p:txBody>
      </p:sp>
      <p:pic>
        <p:nvPicPr>
          <p:cNvPr id="5" name="Содержимое 4" descr="DSC01368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514350" y="1618674"/>
            <a:ext cx="3913634" cy="2746430"/>
          </a:xfrm>
        </p:spPr>
      </p:pic>
      <p:pic>
        <p:nvPicPr>
          <p:cNvPr id="6" name="Содержимое 5" descr="DSC01371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716016" y="1619120"/>
            <a:ext cx="3970784" cy="2745983"/>
          </a:xfrm>
        </p:spPr>
      </p:pic>
    </p:spTree>
  </p:cSld>
  <p:clrMapOvr>
    <a:masterClrMapping/>
  </p:clrMapOvr>
  <p:transition advClick="0" advTm="200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103</TotalTime>
  <Words>96</Words>
  <Application>Microsoft Office PowerPoint</Application>
  <PresentationFormat>Экран (4:3)</PresentationFormat>
  <Paragraphs>16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Спортивный праздник  «Мы солдаты смелые, дружные, умелые».</vt:lpstr>
      <vt:lpstr>         По плечу победа смелым,  Ждет того большой успех,     Кто не дрогнув, если нужно    Вступит в бой один за всех.   </vt:lpstr>
      <vt:lpstr>                            Вот и бубен наш поет                              На разминку всех зовет!</vt:lpstr>
      <vt:lpstr>           Быстро скачет на конях Кавалерии отряд.</vt:lpstr>
      <vt:lpstr>В небе летчики пилоты      Ведут большие самолеты.</vt:lpstr>
      <vt:lpstr>      Танки мчатся в поле чистом  Управляются танкистом.</vt:lpstr>
      <vt:lpstr>       Делу – время, час забаве           Команда первая – направо,         Вторая, третья становись!   Состязанья начались.</vt:lpstr>
      <vt:lpstr>                                Эстафета «Разведчики»  Нужно быстро перебраться через болото, перекладывая модули     перед собой и наступая только на них.</vt:lpstr>
      <vt:lpstr>                           Эстафета «Танкисты»  Всей командой, держа друг друга за плечи, обежать конусы и вернуться обратно.</vt:lpstr>
      <vt:lpstr>Эстафета «Доставка сообщения на заставу»  Преодоление полосы препятствий.</vt:lpstr>
      <vt:lpstr>Молодцы! Убедили вы нас ребята, в вашей смелости, дружбе, силе, ловкости, храбрости. Спокойны мы за нашу землю русскую – достойные у нее защитники подрастают!</vt:lpstr>
      <vt:lpstr>              Всем спасибо за старанье,        За задор и звонкий смех,     За огонь соревнованья, Обеспечивший успех!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Спортивный праздник  «Мы солдаты смелые, дружные, умелые».</dc:title>
  <dc:creator>user</dc:creator>
  <cp:lastModifiedBy>user</cp:lastModifiedBy>
  <cp:revision>22</cp:revision>
  <dcterms:created xsi:type="dcterms:W3CDTF">2015-03-03T08:57:39Z</dcterms:created>
  <dcterms:modified xsi:type="dcterms:W3CDTF">2015-03-06T05:44:37Z</dcterms:modified>
</cp:coreProperties>
</file>