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60" r:id="rId4"/>
    <p:sldId id="267" r:id="rId5"/>
    <p:sldId id="265" r:id="rId6"/>
    <p:sldId id="266" r:id="rId7"/>
    <p:sldId id="261" r:id="rId8"/>
    <p:sldId id="262" r:id="rId9"/>
    <p:sldId id="268" r:id="rId10"/>
    <p:sldId id="269" r:id="rId11"/>
    <p:sldId id="270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86449" autoAdjust="0"/>
  </p:normalViewPr>
  <p:slideViewPr>
    <p:cSldViewPr>
      <p:cViewPr varScale="1">
        <p:scale>
          <a:sx n="91" d="100"/>
          <a:sy n="91" d="100"/>
        </p:scale>
        <p:origin x="-2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9"/>
            <a:ext cx="8496944" cy="58326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323528" y="6093296"/>
            <a:ext cx="8496944" cy="576064"/>
          </a:xfrm>
          <a:solidFill>
            <a:srgbClr val="92D050"/>
          </a:solidFill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Выполнила Ильина Н.В.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568952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280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104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159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795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867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145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6000" dirty="0">
                <a:solidFill>
                  <a:srgbClr val="C00000"/>
                </a:solidFill>
              </a:rPr>
              <a:t>Скворец летел со скоростью 75 км/час 2 часа. С какой скоростью летит ворона, если такое же расстояние она пролетит за 3 часа?</a:t>
            </a:r>
          </a:p>
        </p:txBody>
      </p:sp>
    </p:spTree>
    <p:extLst>
      <p:ext uri="{BB962C8B-B14F-4D97-AF65-F5344CB8AC3E}">
        <p14:creationId xmlns:p14="http://schemas.microsoft.com/office/powerpoint/2010/main" val="406655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5400" dirty="0">
                <a:solidFill>
                  <a:srgbClr val="C00000"/>
                </a:solidFill>
              </a:rPr>
              <a:t>От города до поселка 37 километров, а от этого поселка до следующего 83 км. Сколько времени понадобиться, что бы доехать от города до последнего поселка, если двигаться со скоростью 40 км/час?</a:t>
            </a:r>
          </a:p>
        </p:txBody>
      </p:sp>
    </p:spTree>
    <p:extLst>
      <p:ext uri="{BB962C8B-B14F-4D97-AF65-F5344CB8AC3E}">
        <p14:creationId xmlns:p14="http://schemas.microsoft.com/office/powerpoint/2010/main" val="141311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4800" dirty="0"/>
              <a:t>Велосипедист проезжает путь из города в поселок, со скоростью 17 км/час, за 5 часов. Сколько времени потребуется пешеходу, что бы пройти этот же путь, если он движется со скоростью 5 км/час?</a:t>
            </a:r>
          </a:p>
        </p:txBody>
      </p:sp>
    </p:spTree>
    <p:extLst>
      <p:ext uri="{BB962C8B-B14F-4D97-AF65-F5344CB8AC3E}">
        <p14:creationId xmlns:p14="http://schemas.microsoft.com/office/powerpoint/2010/main" val="195533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858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655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" y="0"/>
            <a:ext cx="913349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46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102</Words>
  <Application>Microsoft Office PowerPoint</Application>
  <PresentationFormat>Экран (4:3)</PresentationFormat>
  <Paragraphs>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Скворец летел со скоростью 75 км/час 2 часа. С какой скоростью летит ворона, если такое же расстояние она пролетит за 3 часа?</vt:lpstr>
      <vt:lpstr>От города до поселка 37 километров, а от этого поселка до следующего 83 км. Сколько времени понадобиться, что бы доехать от города до последнего поселка, если двигаться со скоростью 40 км/час?</vt:lpstr>
      <vt:lpstr>Велосипедист проезжает путь из города в поселок, со скоростью 17 км/час, за 5 часов. Сколько времени потребуется пешеходу, что бы пройти этот же путь, если он движется со скоростью 5 км/час?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44</cp:revision>
  <dcterms:modified xsi:type="dcterms:W3CDTF">2015-02-22T15:48:20Z</dcterms:modified>
</cp:coreProperties>
</file>