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sldIdLst>
    <p:sldId id="262" r:id="rId2"/>
    <p:sldId id="267" r:id="rId3"/>
    <p:sldId id="268" r:id="rId4"/>
    <p:sldId id="269" r:id="rId5"/>
    <p:sldId id="270" r:id="rId6"/>
    <p:sldId id="271" r:id="rId7"/>
    <p:sldId id="27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86447" autoAdjust="0"/>
  </p:normalViewPr>
  <p:slideViewPr>
    <p:cSldViewPr>
      <p:cViewPr varScale="1">
        <p:scale>
          <a:sx n="108" d="100"/>
          <a:sy n="108" d="100"/>
        </p:scale>
        <p:origin x="-9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34A5F9B-9B85-4B86-B8A3-8EBB5594A5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17B420-A78D-4ECE-83C0-7F7F3EC94D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F1A3796-54D8-488A-8535-D2159A3471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EE91B-27FC-4E53-91DB-3CA9BDC9C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80B1EE8-F5EF-44B6-B188-8D7CE92FBD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6849D2C-2CA4-4E42-A491-C158712BFE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CB1E1F7-4A37-4656-96AE-F506C4AB6F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C801AAF-B358-47B6-9F45-70E1A16D1C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C568101-0154-4D3F-A574-1D9224C883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0F5D37D-DB35-49EC-ACFE-BE7B8A4B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E9DE70-54BC-4A02-80B4-D5264AAB68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DBEE950-9B53-435A-9085-9BD01A0AF8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D1700FA1-4E5F-4FDA-8A5E-12EF1C8694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590800"/>
            <a:ext cx="7851648" cy="1828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400" dirty="0" smtClean="0"/>
              <a:t>ИГРЫ НА ВОДЕ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5029200" cy="762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Попович Мария– 3а </a:t>
            </a:r>
            <a:r>
              <a:rPr lang="ru-RU" sz="2400" dirty="0" smtClean="0"/>
              <a:t>класс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«Морской бой.»</a:t>
            </a:r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b="1" smtClean="0"/>
              <a:t>«Морской бой».</a:t>
            </a:r>
            <a:r>
              <a:rPr lang="ru-RU" sz="1800" smtClean="0"/>
              <a:t> Стать лицом друг против друга на расстоянии полутора-двух шагов, каждый играющий брызгает водой в партнера. Проигрывает тот, кто первый начнет вытирать лицо руками или повернется к партнеру спиной. </a:t>
            </a:r>
          </a:p>
        </p:txBody>
      </p:sp>
      <p:pic>
        <p:nvPicPr>
          <p:cNvPr id="14340" name="Picture 6" descr="Морской бой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05400" y="2874963"/>
            <a:ext cx="3352800" cy="2032000"/>
          </a:xfr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«Сосчитай».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b="1" smtClean="0"/>
              <a:t>«Сосчитай».</a:t>
            </a:r>
            <a:r>
              <a:rPr lang="ru-RU" sz="1800" smtClean="0"/>
              <a:t> Встать парой друг против друга. Один, приседая, погружается в воду и открывает глаза. Другой показывает ему под водой (на расстоянии 30—40 см от глаз) разное количество пальцев. Поднявшись из воды, отгадывающий говорит, сколько пальцев он увидел. Затем отгадывает партнер.</a:t>
            </a:r>
            <a:r>
              <a:rPr lang="ru-RU" sz="2400" smtClean="0"/>
              <a:t> </a:t>
            </a:r>
          </a:p>
          <a:p>
            <a:pPr eaLnBrk="1" hangingPunct="1">
              <a:buFontTx/>
              <a:buNone/>
              <a:defRPr/>
            </a:pP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15364" name="Picture 7" descr="Сосчитай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57800" y="2724150"/>
            <a:ext cx="3352800" cy="2032000"/>
          </a:xfr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«Надень круг».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b="1" smtClean="0"/>
              <a:t>«Надень круг».</a:t>
            </a:r>
            <a:r>
              <a:rPr lang="ru-RU" sz="1800" smtClean="0"/>
              <a:t> Положить перед собой резиновый круг и, сделав вдох, погрузиться в воду так, чтобы, вставая, надеть круг на голову. </a:t>
            </a:r>
          </a:p>
        </p:txBody>
      </p:sp>
      <p:pic>
        <p:nvPicPr>
          <p:cNvPr id="16388" name="Picture 7" descr="надень круг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86400" y="2773363"/>
            <a:ext cx="2743200" cy="2012950"/>
          </a:xfr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«Весы».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b="1" dirty="0" smtClean="0"/>
              <a:t>«Весы».</a:t>
            </a:r>
            <a:r>
              <a:rPr lang="ru-RU" sz="1800" dirty="0" smtClean="0"/>
              <a:t> Встать парой спиной друг к другу, продев руки под локти партнеру. Каждый, поочередно наклоняясь вперед, отрывает партнера ото дна, опускает свое лицо в воду и делает выдох. Находящийся над водой не должен сгибать и поднимать ноги. </a:t>
            </a:r>
          </a:p>
        </p:txBody>
      </p:sp>
      <p:pic>
        <p:nvPicPr>
          <p:cNvPr id="17412" name="Picture 7" descr="весы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86400" y="2825750"/>
            <a:ext cx="2743200" cy="1993900"/>
          </a:xfr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«Самая быстрая пара».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b="1" smtClean="0"/>
              <a:t>«Самая быстрая пара».</a:t>
            </a:r>
            <a:r>
              <a:rPr lang="ru-RU" sz="1800" smtClean="0"/>
              <a:t> Разбиться на пары (первые и вторые номера) и занять место на старте. Вторые номера встают за первыми. </a:t>
            </a:r>
          </a:p>
        </p:txBody>
      </p:sp>
      <p:pic>
        <p:nvPicPr>
          <p:cNvPr id="18436" name="Picture 7" descr="самая быстрая пар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62600" y="2786063"/>
            <a:ext cx="2819400" cy="1931987"/>
          </a:xfr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«Эстафета с мячом».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/>
              <a:t>«Этафета с мячом».</a:t>
            </a:r>
            <a:r>
              <a:rPr lang="ru-RU" sz="1800" smtClean="0"/>
              <a:t> Выстроить две команды в колонну по одному, на 2— 3 шага одна от другой. Дистанция между игроками в колоннах — 1 шаг, положение ног—шире плеч. У стоящих впереди (капитанов) в руках мяч. По сигналу капитана наклониться и передать между ног мяч стоящему сзади, тот передает мяч дальше. Последний, получив мяч, бежит с ним к возглавляющему колонну, и игра возобновляется. Побеждает команда, капитан которой первым встанет во главе колонны. </a:t>
            </a:r>
          </a:p>
        </p:txBody>
      </p:sp>
      <p:pic>
        <p:nvPicPr>
          <p:cNvPr id="19460" name="Picture 7" descr="эстафета с мячом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0" y="2738438"/>
            <a:ext cx="3352800" cy="2032000"/>
          </a:xfr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56</TotalTime>
  <Words>310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ИГРЫ НА ВОДЕ</vt:lpstr>
      <vt:lpstr>«Морской бой.»</vt:lpstr>
      <vt:lpstr>«Сосчитай».</vt:lpstr>
      <vt:lpstr>«Надень круг».</vt:lpstr>
      <vt:lpstr>«Весы».</vt:lpstr>
      <vt:lpstr>«Самая быстрая пара».</vt:lpstr>
      <vt:lpstr>«Эстафета с мячом».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Настя</dc:creator>
  <cp:lastModifiedBy>teacher</cp:lastModifiedBy>
  <cp:revision>9</cp:revision>
  <cp:lastPrinted>1601-01-01T00:00:00Z</cp:lastPrinted>
  <dcterms:created xsi:type="dcterms:W3CDTF">1601-01-01T00:00:00Z</dcterms:created>
  <dcterms:modified xsi:type="dcterms:W3CDTF">2014-04-08T09:36:02Z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