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60" y="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4326-5F0A-4516-995C-B0B7C17A32FB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5E584-AA3C-4AE0-A85F-49A048CFA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774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4326-5F0A-4516-995C-B0B7C17A32FB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5E584-AA3C-4AE0-A85F-49A048CFA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07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4326-5F0A-4516-995C-B0B7C17A32FB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5E584-AA3C-4AE0-A85F-49A048CFA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645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4326-5F0A-4516-995C-B0B7C17A32FB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5E584-AA3C-4AE0-A85F-49A048CFA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056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4326-5F0A-4516-995C-B0B7C17A32FB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5E584-AA3C-4AE0-A85F-49A048CFA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58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4326-5F0A-4516-995C-B0B7C17A32FB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5E584-AA3C-4AE0-A85F-49A048CFA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554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4326-5F0A-4516-995C-B0B7C17A32FB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5E584-AA3C-4AE0-A85F-49A048CFA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382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4326-5F0A-4516-995C-B0B7C17A32FB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5E584-AA3C-4AE0-A85F-49A048CFA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602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4326-5F0A-4516-995C-B0B7C17A32FB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5E584-AA3C-4AE0-A85F-49A048CFA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5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4326-5F0A-4516-995C-B0B7C17A32FB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5E584-AA3C-4AE0-A85F-49A048CFA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597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4326-5F0A-4516-995C-B0B7C17A32FB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5E584-AA3C-4AE0-A85F-49A048CFA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224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alpha val="59000"/>
                <a:lumMod val="24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B4326-5F0A-4516-995C-B0B7C17A32FB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5E584-AA3C-4AE0-A85F-49A048CFA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0663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dirty="0" smtClean="0">
                <a:solidFill>
                  <a:schemeClr val="bg1"/>
                </a:solidFill>
              </a:rPr>
              <a:t>Чудеса природы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509963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Окружающий мир.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ГБОУ Лицей 1571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347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93" y="121103"/>
            <a:ext cx="11726636" cy="6530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24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1886" y="383071"/>
            <a:ext cx="11364685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/>
              </a:rPr>
              <a:t>Голубая Лагуна, Исландия</a:t>
            </a:r>
            <a:br>
              <a:rPr lang="ru-RU" sz="3200" b="1" dirty="0" smtClean="0">
                <a:solidFill>
                  <a:schemeClr val="bg1"/>
                </a:solidFill>
                <a:effectLst/>
              </a:rPr>
            </a:br>
            <a:r>
              <a:rPr lang="ru-RU" sz="3200" b="1" dirty="0" smtClean="0">
                <a:solidFill>
                  <a:schemeClr val="bg1"/>
                </a:solidFill>
                <a:effectLst/>
              </a:rPr>
              <a:t>Температура воды в этой лагуне около 37 - 39 °C. </a:t>
            </a:r>
            <a:br>
              <a:rPr lang="ru-RU" sz="3200" b="1" dirty="0" smtClean="0">
                <a:solidFill>
                  <a:schemeClr val="bg1"/>
                </a:solidFill>
                <a:effectLst/>
              </a:rPr>
            </a:br>
            <a:r>
              <a:rPr lang="ru-RU" sz="3200" b="1" dirty="0" smtClean="0">
                <a:solidFill>
                  <a:schemeClr val="bg1"/>
                </a:solidFill>
                <a:effectLst/>
              </a:rPr>
              <a:t>Лагуна частично образовалась благодаря потоку лавы. Её воды, богатые минералами, </a:t>
            </a:r>
            <a:br>
              <a:rPr lang="ru-RU" sz="3200" b="1" dirty="0" smtClean="0">
                <a:solidFill>
                  <a:schemeClr val="bg1"/>
                </a:solidFill>
                <a:effectLst/>
              </a:rPr>
            </a:br>
            <a:r>
              <a:rPr lang="ru-RU" sz="3200" b="1" dirty="0" smtClean="0">
                <a:solidFill>
                  <a:schemeClr val="bg1"/>
                </a:solidFill>
                <a:effectLst/>
              </a:rPr>
              <a:t>считаются лечебными и отлично подходит для людей с заболеваниями кожи. </a:t>
            </a:r>
            <a:br>
              <a:rPr lang="ru-RU" sz="3200" b="1" dirty="0" smtClean="0">
                <a:solidFill>
                  <a:schemeClr val="bg1"/>
                </a:solidFill>
                <a:effectLst/>
              </a:rPr>
            </a:br>
            <a:r>
              <a:rPr lang="ru-RU" sz="3200" b="1" dirty="0" smtClean="0">
                <a:solidFill>
                  <a:schemeClr val="bg1"/>
                </a:solidFill>
                <a:effectLst/>
              </a:rPr>
              <a:t>Если вы захотите тут искупаться, знайте: в соответствии со строгими правилами гигиены в Исландии, </a:t>
            </a:r>
            <a:br>
              <a:rPr lang="ru-RU" sz="3200" b="1" dirty="0" smtClean="0">
                <a:solidFill>
                  <a:schemeClr val="bg1"/>
                </a:solidFill>
                <a:effectLst/>
              </a:rPr>
            </a:br>
            <a:r>
              <a:rPr lang="ru-RU" sz="3200" b="1" dirty="0" smtClean="0">
                <a:solidFill>
                  <a:schemeClr val="bg1"/>
                </a:solidFill>
                <a:effectLst/>
              </a:rPr>
              <a:t>все купальщики должны предварительно принять </a:t>
            </a:r>
            <a:br>
              <a:rPr lang="ru-RU" sz="3200" b="1" dirty="0" smtClean="0">
                <a:solidFill>
                  <a:schemeClr val="bg1"/>
                </a:solidFill>
                <a:effectLst/>
              </a:rPr>
            </a:br>
            <a:r>
              <a:rPr lang="ru-RU" sz="3200" b="1" dirty="0" smtClean="0">
                <a:solidFill>
                  <a:schemeClr val="bg1"/>
                </a:solidFill>
                <a:effectLst/>
              </a:rPr>
              <a:t>душ в общественной душевой до и после посещения лагуны. </a:t>
            </a:r>
            <a:br>
              <a:rPr lang="ru-RU" sz="3200" b="1" dirty="0" smtClean="0">
                <a:solidFill>
                  <a:schemeClr val="bg1"/>
                </a:solidFill>
                <a:effectLst/>
              </a:rPr>
            </a:b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35" y="242886"/>
            <a:ext cx="11650436" cy="64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45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113" y="579682"/>
            <a:ext cx="1123405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/>
              </a:rPr>
              <a:t>Лунная долина в Чили. </a:t>
            </a:r>
            <a:br>
              <a:rPr lang="ru-RU" sz="4000" b="1" dirty="0" smtClean="0">
                <a:solidFill>
                  <a:schemeClr val="bg1"/>
                </a:solidFill>
                <a:effectLst/>
              </a:rPr>
            </a:br>
            <a:r>
              <a:rPr lang="ru-RU" sz="4000" b="1" dirty="0" smtClean="0">
                <a:solidFill>
                  <a:schemeClr val="bg1"/>
                </a:solidFill>
                <a:effectLst/>
              </a:rPr>
              <a:t>Оказавшись в Лунной долине, сложно не представить себя на настоящем спутнике нашей планеты! </a:t>
            </a:r>
            <a:br>
              <a:rPr lang="ru-RU" sz="4000" b="1" dirty="0" smtClean="0">
                <a:solidFill>
                  <a:schemeClr val="bg1"/>
                </a:solidFill>
                <a:effectLst/>
              </a:rPr>
            </a:br>
            <a:r>
              <a:rPr lang="ru-RU" sz="4000" b="1" dirty="0" smtClean="0">
                <a:solidFill>
                  <a:schemeClr val="bg1"/>
                </a:solidFill>
                <a:effectLst/>
              </a:rPr>
              <a:t>Там находятс</a:t>
            </a:r>
            <a:r>
              <a:rPr lang="ru-RU" sz="4000" b="1" dirty="0" smtClean="0">
                <a:solidFill>
                  <a:schemeClr val="bg1"/>
                </a:solidFill>
              </a:rPr>
              <a:t>я </a:t>
            </a:r>
            <a:r>
              <a:rPr lang="ru-RU" sz="4000" b="1" dirty="0" smtClean="0">
                <a:solidFill>
                  <a:schemeClr val="bg1"/>
                </a:solidFill>
                <a:effectLst/>
              </a:rPr>
              <a:t>огромное множество высохших озёр, которые выглядят как кратеры и придают этому месту поистине необычный, инопланетный вид. </a:t>
            </a:r>
            <a:br>
              <a:rPr lang="ru-RU" sz="4000" b="1" dirty="0" smtClean="0">
                <a:solidFill>
                  <a:schemeClr val="bg1"/>
                </a:solidFill>
                <a:effectLst/>
              </a:rPr>
            </a:b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46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36" y="186418"/>
            <a:ext cx="11781064" cy="6442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62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742" y="574826"/>
            <a:ext cx="1158240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ffectLst/>
              </a:rPr>
              <a:t>Каньон Колка в Перу.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В нём до сих пор живут жители, которые поддерживают террасы для выращивания пищи, доставшиеся им ещё от Инков.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Помимо археологических мест и культурных достопримечательностей в каньоне есть многочисленные </a:t>
            </a:r>
            <a:r>
              <a:rPr lang="ru-RU" sz="3600" b="1" dirty="0" err="1" smtClean="0">
                <a:solidFill>
                  <a:schemeClr val="bg1"/>
                </a:solidFill>
                <a:effectLst/>
              </a:rPr>
              <a:t>спа</a:t>
            </a:r>
            <a:r>
              <a:rPr lang="ru-RU" sz="3600" b="1" dirty="0" smtClean="0">
                <a:solidFill>
                  <a:schemeClr val="bg1"/>
                </a:solidFill>
                <a:effectLst/>
              </a:rPr>
              <a:t>, для тех,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кто хочет хорошо искупаться в грунтовых водах.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26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49" y="245609"/>
            <a:ext cx="11693979" cy="626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58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7714" y="201028"/>
            <a:ext cx="1151708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 smtClean="0">
                <a:solidFill>
                  <a:schemeClr val="bg1"/>
                </a:solidFill>
                <a:effectLst/>
              </a:rPr>
              <a:t>Уаи</a:t>
            </a:r>
            <a:r>
              <a:rPr lang="ru-RU" sz="3600" b="1" dirty="0" smtClean="0">
                <a:solidFill>
                  <a:schemeClr val="bg1"/>
                </a:solidFill>
                <a:effectLst/>
              </a:rPr>
              <a:t>-О-Тапу в Новой Зеландии </a:t>
            </a:r>
            <a:r>
              <a:rPr lang="ru-RU" sz="3600" b="1" dirty="0" smtClean="0">
                <a:solidFill>
                  <a:schemeClr val="bg1"/>
                </a:solidFill>
              </a:rPr>
              <a:t>- </a:t>
            </a:r>
            <a:r>
              <a:rPr lang="ru-RU" sz="3600" b="1" dirty="0" smtClean="0">
                <a:solidFill>
                  <a:schemeClr val="bg1"/>
                </a:solidFill>
                <a:effectLst/>
              </a:rPr>
              <a:t>эта одна из самых прекрасных зон с геотермальной активностью.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Обойти зону можно за три часа и за каждым углом тут можно встретить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различные чудеса - от гейзеров до потрясающе окрашенных озёр,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которые нужно увидеть своими глазами, чтобы поверить в их существование.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В зоне также есть грязевые бассейны. 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55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21" y="187779"/>
            <a:ext cx="11889922" cy="6474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73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1628" y="669782"/>
            <a:ext cx="116803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/>
              </a:rPr>
              <a:t>Национальный парк в Китае.</a:t>
            </a:r>
            <a:br>
              <a:rPr lang="ru-RU" sz="4000" b="1" dirty="0" smtClean="0">
                <a:solidFill>
                  <a:schemeClr val="bg1"/>
                </a:solidFill>
                <a:effectLst/>
              </a:rPr>
            </a:br>
            <a:r>
              <a:rPr lang="ru-RU" sz="4000" b="1" dirty="0" smtClean="0">
                <a:solidFill>
                  <a:schemeClr val="bg1"/>
                </a:solidFill>
                <a:effectLst/>
              </a:rPr>
              <a:t>«Девять деревень»- парк получил свое название в честь девяти тибетских деревень найденных в долине. </a:t>
            </a:r>
            <a:br>
              <a:rPr lang="ru-RU" sz="4000" b="1" dirty="0" smtClean="0">
                <a:solidFill>
                  <a:schemeClr val="bg1"/>
                </a:solidFill>
                <a:effectLst/>
              </a:rPr>
            </a:br>
            <a:r>
              <a:rPr lang="ru-RU" sz="4000" b="1" dirty="0" smtClean="0">
                <a:solidFill>
                  <a:schemeClr val="bg1"/>
                </a:solidFill>
                <a:effectLst/>
              </a:rPr>
              <a:t>Вся долина заполнена красивыми реками, озерами, и окружена снежными горами. </a:t>
            </a:r>
            <a:br>
              <a:rPr lang="ru-RU" sz="4000" b="1" dirty="0" smtClean="0">
                <a:solidFill>
                  <a:schemeClr val="bg1"/>
                </a:solidFill>
                <a:effectLst/>
              </a:rPr>
            </a:b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57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3770" y="920155"/>
            <a:ext cx="107550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ffectLst/>
              </a:rPr>
              <a:t>Удивительные природные явления есть практически в каждой стране мира,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причем аналогов им в любых других местах нашей планеты просто нет.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Но мы не можем знать сразу все и обо всем, поэтому я подготовила для вас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подборку природных чудес, которые обязательно нужно увидеть каждому!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endParaRPr lang="ru-RU" sz="360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2041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3" y="155801"/>
            <a:ext cx="11998780" cy="652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31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9" y="343211"/>
            <a:ext cx="1170214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ffectLst/>
              </a:rPr>
              <a:t>Мадагаскар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Удивительные известняковые образования на Цинги де </a:t>
            </a:r>
            <a:r>
              <a:rPr lang="ru-RU" sz="3600" b="1" dirty="0" err="1" smtClean="0">
                <a:solidFill>
                  <a:schemeClr val="bg1"/>
                </a:solidFill>
                <a:effectLst/>
              </a:rPr>
              <a:t>Бемараха</a:t>
            </a:r>
            <a:r>
              <a:rPr lang="ru-RU" sz="3600" b="1" dirty="0" smtClean="0">
                <a:solidFill>
                  <a:schemeClr val="bg1"/>
                </a:solidFill>
                <a:effectLst/>
              </a:rPr>
              <a:t> послужили главным источником его названия,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так как на местном диалекте эти образования называются «Цинги».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Помимо потрясающих образований здесь можно также увидеть сохранившиеся мангровые леса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и удивительное многообразие увлекательных животных и птиц.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65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07" y="175532"/>
            <a:ext cx="11813722" cy="6540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30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4542" y="433311"/>
            <a:ext cx="1154974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Каменные волны в США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/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  <a:effectLst/>
              </a:rPr>
              <a:t>Зрелище, состоящее из громадных массивов красного камня. Камень на самом деле представляет собой песок, который за 190 миллионов лет слежался и превратился в камнеподобный монолит. Это место не очень известно среди туристов, потому что добраться туда можно только пешком, идти надо более 5 километров, а доступ строго регулируется, чтобы не разнесли по камешкам.</a:t>
            </a:r>
            <a:r>
              <a:rPr lang="ru-RU" sz="3600" dirty="0" smtClean="0">
                <a:solidFill>
                  <a:schemeClr val="bg1"/>
                </a:solidFill>
              </a:rPr>
              <a:t/>
            </a:r>
            <a:br>
              <a:rPr lang="ru-RU" sz="3600" dirty="0" smtClean="0">
                <a:solidFill>
                  <a:schemeClr val="bg1"/>
                </a:solidFill>
              </a:rPr>
            </a:b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3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57" y="202292"/>
            <a:ext cx="11707586" cy="6514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33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799" y="259140"/>
            <a:ext cx="1138645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Каньон Антилопы в США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/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  <a:effectLst/>
              </a:rPr>
              <a:t>Самый популярный и известный каньон на юго-западе США, в пустыне Навахо, штат Аризона. Состоит из двух секций, которые называются Верхний и Нижний Каньон. Индейцы навахо называют каньон «место, где вода пробила путь в камне». Для Нижнего Каньона также есть свое название — («каменные своды»).</a:t>
            </a:r>
            <a:r>
              <a:rPr lang="ru-RU" sz="3600" dirty="0" smtClean="0">
                <a:solidFill>
                  <a:schemeClr val="bg1"/>
                </a:solidFill>
              </a:rPr>
              <a:t/>
            </a:r>
            <a:br>
              <a:rPr lang="ru-RU" sz="3600" dirty="0" smtClean="0">
                <a:solidFill>
                  <a:schemeClr val="bg1"/>
                </a:solidFill>
              </a:rPr>
            </a:b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62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14" y="252185"/>
            <a:ext cx="11566072" cy="6409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94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657" y="384912"/>
            <a:ext cx="1144088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Большая голубая дыра -Белиз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/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  <a:effectLst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effectLst/>
              </a:rPr>
              <a:t>Это образование находится на расстоянии 60 километров от Белиза. Почти идеально круглое отверстие диаметром 400 метров является самым желанным для всех дайверов планеты. Внутри него глубина достигает 145 метров в глубину, и на стенках этого естественного колодца водится большое количество морских организмов, которые только и ждут, чтобы их сфотографировали и обследовали. Из-за большого перепада глубины цвет воды в этом месте резко отличается от окружающей поверхности.</a:t>
            </a:r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98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15" y="139700"/>
            <a:ext cx="11957956" cy="656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83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2143" y="372853"/>
            <a:ext cx="114953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Око Сахары -Мавритания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  <a:effectLst/>
              </a:rPr>
              <a:t>Это удивительное место на юго-западе пустыни Сахара имеет диаметр более 50 километров, так что его видно из космоса. Сначала считалось, что причина его образования — падение метеорита, но позднее ученые предположили, что круг сформировался из-за подъема почвы и эрозии. Точная причина пока что неизвестна.</a:t>
            </a:r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11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113" y="134541"/>
            <a:ext cx="11473543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ffectLst/>
              </a:rPr>
              <a:t>Эрг-</a:t>
            </a:r>
            <a:r>
              <a:rPr lang="ru-RU" sz="3600" b="1" dirty="0" err="1" smtClean="0">
                <a:solidFill>
                  <a:schemeClr val="bg1"/>
                </a:solidFill>
                <a:effectLst/>
              </a:rPr>
              <a:t>Шебби</a:t>
            </a:r>
            <a:r>
              <a:rPr lang="ru-RU" sz="3600" b="1" dirty="0" smtClean="0">
                <a:solidFill>
                  <a:schemeClr val="bg1"/>
                </a:solidFill>
                <a:effectLst/>
              </a:rPr>
              <a:t> ,Марокко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Эрг-</a:t>
            </a:r>
            <a:r>
              <a:rPr lang="ru-RU" sz="3600" b="1" dirty="0" err="1" smtClean="0">
                <a:solidFill>
                  <a:schemeClr val="bg1"/>
                </a:solidFill>
                <a:effectLst/>
              </a:rPr>
              <a:t>Шебби</a:t>
            </a:r>
            <a:r>
              <a:rPr lang="ru-RU" sz="3600" b="1" dirty="0" smtClean="0">
                <a:solidFill>
                  <a:schemeClr val="bg1"/>
                </a:solidFill>
                <a:effectLst/>
              </a:rPr>
              <a:t> находится в пустыне Сахара.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Он представляет собой потрясающую картину нанесённых ветром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песчаных дюн, которая переносит вас в другой мир.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Дюны тянутся на 22 километра и некоторые из них достигают 150 метров в высоту.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Считается, что дюны могут исцелить телесные недуги, поэтому марокканцы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посещают это место каждый год, закапывая себя по шею в горячие пески.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b="1" dirty="0" smtClean="0">
                <a:solidFill>
                  <a:schemeClr val="bg1"/>
                </a:solidFill>
                <a:effectLst/>
              </a:rPr>
              <a:t/>
            </a:r>
            <a:br>
              <a:rPr lang="ru-RU" b="1" dirty="0" smtClean="0">
                <a:solidFill>
                  <a:schemeClr val="bg1"/>
                </a:solidFill>
                <a:effectLst/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78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14" y="227693"/>
            <a:ext cx="11794672" cy="6456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92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227" y="289956"/>
            <a:ext cx="1149531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Дорога гигантов -Ирландия</a:t>
            </a:r>
          </a:p>
          <a:p>
            <a:r>
              <a:rPr lang="ru-RU" sz="3200" dirty="0" smtClean="0">
                <a:solidFill>
                  <a:schemeClr val="bg1"/>
                </a:solidFill>
                <a:effectLst/>
              </a:rPr>
              <a:t>Территория, покрытая 40 тысячами базальтовых колонн правильной формы, образовалась в результате древнейшего извержения вулкана. Расположена она на северо-востоке Северной Ирландии, большинство колонн шестиугольные, но есть колонны с 4, 5, 7 и 8 гранями. Самая высокая из них в высоту достигает 12 метров, а толщина застывшей лавы вокруг — до 28 метров. В 2005 году по опросам, Дорога гигантов была названа четвертым чудом света на территории Великобритании</a:t>
            </a:r>
            <a:r>
              <a:rPr lang="ru-RU" sz="3200" dirty="0" smtClean="0">
                <a:solidFill>
                  <a:schemeClr val="bg1"/>
                </a:solidFill>
              </a:rPr>
              <a:t>.</a:t>
            </a:r>
            <a:br>
              <a:rPr lang="ru-RU" sz="3200" dirty="0" smtClean="0">
                <a:solidFill>
                  <a:schemeClr val="bg1"/>
                </a:solidFill>
              </a:rPr>
            </a:b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6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85" y="80736"/>
            <a:ext cx="11892643" cy="669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70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257" y="204712"/>
            <a:ext cx="117565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Врата Ада, Узбекистан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  <a:effectLst/>
              </a:rPr>
              <a:t>Такое название дали местные жители, живущие в городке </a:t>
            </a:r>
            <a:r>
              <a:rPr lang="ru-RU" sz="3200" dirty="0" err="1" smtClean="0">
                <a:solidFill>
                  <a:schemeClr val="bg1"/>
                </a:solidFill>
                <a:effectLst/>
              </a:rPr>
              <a:t>Дарваз</a:t>
            </a:r>
            <a:r>
              <a:rPr lang="ru-RU" sz="3200" dirty="0" smtClean="0">
                <a:solidFill>
                  <a:schemeClr val="bg1"/>
                </a:solidFill>
                <a:effectLst/>
              </a:rPr>
              <a:t> неподалеку. Образовались эти «Врата» следующим образом. Геологи в поисках запасов природного газа вели на этом месте разведочные работы, и случайно нашли огромную пещеру, наполненную горючим газом. Эта полость настолько велика, что в нее провалилось все буровое оборудование, а изыскания были свернуты. Чтобы избежать опасной утечки газа, его решено было сжечь. И вот, газ горит уже 35 лет, и конца этому костру не видно...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87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56" y="130629"/>
            <a:ext cx="11827329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29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9971" y="1262743"/>
            <a:ext cx="902631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Презентацию подготовила: </a:t>
            </a:r>
          </a:p>
          <a:p>
            <a:pPr algn="ctr"/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3600" dirty="0" smtClean="0">
                <a:solidFill>
                  <a:schemeClr val="bg1"/>
                </a:solidFill>
              </a:rPr>
              <a:t> учитель начальных классов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ГБОУ Лицей 1571                            </a:t>
            </a:r>
            <a:r>
              <a:rPr lang="ru-RU" sz="3600" dirty="0" err="1" smtClean="0">
                <a:solidFill>
                  <a:schemeClr val="bg1"/>
                </a:solidFill>
              </a:rPr>
              <a:t>Ихарова</a:t>
            </a:r>
            <a:r>
              <a:rPr lang="ru-RU" sz="3600" dirty="0" smtClean="0">
                <a:solidFill>
                  <a:schemeClr val="bg1"/>
                </a:solidFill>
              </a:rPr>
              <a:t> И.В.</a:t>
            </a:r>
          </a:p>
        </p:txBody>
      </p:sp>
    </p:spTree>
    <p:extLst>
      <p:ext uri="{BB962C8B-B14F-4D97-AF65-F5344CB8AC3E}">
        <p14:creationId xmlns:p14="http://schemas.microsoft.com/office/powerpoint/2010/main" val="15723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94515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88" y="212952"/>
            <a:ext cx="11506200" cy="6475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9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5285" y="591741"/>
            <a:ext cx="938348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solidFill>
                  <a:schemeClr val="bg1"/>
                </a:solidFill>
                <a:effectLst/>
              </a:rPr>
              <a:t>Брайс</a:t>
            </a:r>
            <a:r>
              <a:rPr lang="ru-RU" sz="4000" b="1" dirty="0" smtClean="0">
                <a:solidFill>
                  <a:schemeClr val="bg1"/>
                </a:solidFill>
                <a:effectLst/>
              </a:rPr>
              <a:t>-Каньон в США,</a:t>
            </a:r>
            <a:br>
              <a:rPr lang="ru-RU" sz="4000" b="1" dirty="0" smtClean="0">
                <a:solidFill>
                  <a:schemeClr val="bg1"/>
                </a:solidFill>
                <a:effectLst/>
              </a:rPr>
            </a:br>
            <a:r>
              <a:rPr lang="ru-RU" sz="4000" b="1" dirty="0" smtClean="0">
                <a:solidFill>
                  <a:schemeClr val="bg1"/>
                </a:solidFill>
                <a:effectLst/>
              </a:rPr>
              <a:t>не менее прекрасное природное чудо, </a:t>
            </a:r>
            <a:br>
              <a:rPr lang="ru-RU" sz="4000" b="1" dirty="0" smtClean="0">
                <a:solidFill>
                  <a:schemeClr val="bg1"/>
                </a:solidFill>
                <a:effectLst/>
              </a:rPr>
            </a:br>
            <a:r>
              <a:rPr lang="ru-RU" sz="4000" b="1" dirty="0" smtClean="0">
                <a:solidFill>
                  <a:schemeClr val="bg1"/>
                </a:solidFill>
                <a:effectLst/>
              </a:rPr>
              <a:t>ошеломляющее своим количеством природных амфитеатров . Морозное выветривание и водная эрозия создали эти странно выглядящие столбы, </a:t>
            </a:r>
            <a:br>
              <a:rPr lang="ru-RU" sz="4000" b="1" dirty="0" smtClean="0">
                <a:solidFill>
                  <a:schemeClr val="bg1"/>
                </a:solidFill>
                <a:effectLst/>
              </a:rPr>
            </a:br>
            <a:r>
              <a:rPr lang="ru-RU" sz="4000" b="1" dirty="0" smtClean="0">
                <a:solidFill>
                  <a:schemeClr val="bg1"/>
                </a:solidFill>
                <a:effectLst/>
              </a:rPr>
              <a:t>которым дали необычное научное название- худу .</a:t>
            </a:r>
            <a:br>
              <a:rPr lang="ru-RU" sz="4000" b="1" dirty="0" smtClean="0">
                <a:solidFill>
                  <a:schemeClr val="bg1"/>
                </a:solidFill>
                <a:effectLst/>
              </a:rPr>
            </a:b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66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69" y="141514"/>
            <a:ext cx="11038116" cy="661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05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1" y="688539"/>
            <a:ext cx="111796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solidFill>
                  <a:schemeClr val="bg1"/>
                </a:solidFill>
                <a:effectLst/>
              </a:rPr>
              <a:t>Пантанал</a:t>
            </a:r>
            <a:r>
              <a:rPr lang="ru-RU" sz="4000" b="1" dirty="0" smtClean="0">
                <a:solidFill>
                  <a:schemeClr val="bg1"/>
                </a:solidFill>
                <a:effectLst/>
              </a:rPr>
              <a:t> ,Бразилия </a:t>
            </a:r>
            <a:br>
              <a:rPr lang="ru-RU" sz="4000" b="1" dirty="0" smtClean="0">
                <a:solidFill>
                  <a:schemeClr val="bg1"/>
                </a:solidFill>
                <a:effectLst/>
              </a:rPr>
            </a:br>
            <a:r>
              <a:rPr lang="ru-RU" sz="4000" b="1" dirty="0" err="1" smtClean="0">
                <a:solidFill>
                  <a:schemeClr val="bg1"/>
                </a:solidFill>
                <a:effectLst/>
              </a:rPr>
              <a:t>Пантанал</a:t>
            </a:r>
            <a:r>
              <a:rPr lang="ru-RU" sz="4000" b="1" dirty="0" smtClean="0">
                <a:solidFill>
                  <a:schemeClr val="bg1"/>
                </a:solidFill>
                <a:effectLst/>
              </a:rPr>
              <a:t> - это крупнейшее водно-болотное угодье в мире. Помимо того, что он обладает великолепным пейзажем, </a:t>
            </a:r>
            <a:br>
              <a:rPr lang="ru-RU" sz="4000" b="1" dirty="0" smtClean="0">
                <a:solidFill>
                  <a:schemeClr val="bg1"/>
                </a:solidFill>
                <a:effectLst/>
              </a:rPr>
            </a:br>
            <a:r>
              <a:rPr lang="ru-RU" sz="4000" b="1" dirty="0" err="1" smtClean="0">
                <a:solidFill>
                  <a:schemeClr val="bg1"/>
                </a:solidFill>
                <a:effectLst/>
              </a:rPr>
              <a:t>Пантанал</a:t>
            </a:r>
            <a:r>
              <a:rPr lang="ru-RU" sz="4000" b="1" dirty="0" smtClean="0">
                <a:solidFill>
                  <a:schemeClr val="bg1"/>
                </a:solidFill>
                <a:effectLst/>
              </a:rPr>
              <a:t> также является средой обитания некоторых удивительных , диких животных, таких как </a:t>
            </a:r>
            <a:r>
              <a:rPr lang="ru-RU" sz="4000" b="1" dirty="0" err="1" smtClean="0">
                <a:solidFill>
                  <a:schemeClr val="bg1"/>
                </a:solidFill>
                <a:effectLst/>
              </a:rPr>
              <a:t>капибары</a:t>
            </a:r>
            <a:r>
              <a:rPr lang="ru-RU" sz="4000" b="1" dirty="0" smtClean="0">
                <a:solidFill>
                  <a:schemeClr val="bg1"/>
                </a:solidFill>
                <a:effectLst/>
              </a:rPr>
              <a:t> </a:t>
            </a:r>
            <a:br>
              <a:rPr lang="ru-RU" sz="4000" b="1" dirty="0" smtClean="0">
                <a:solidFill>
                  <a:schemeClr val="bg1"/>
                </a:solidFill>
                <a:effectLst/>
              </a:rPr>
            </a:br>
            <a:r>
              <a:rPr lang="ru-RU" sz="4000" b="1" dirty="0" smtClean="0">
                <a:solidFill>
                  <a:schemeClr val="bg1"/>
                </a:solidFill>
                <a:effectLst/>
              </a:rPr>
              <a:t>и гигантские муравьеды. </a:t>
            </a:r>
            <a:br>
              <a:rPr lang="ru-RU" sz="4000" b="1" dirty="0" smtClean="0">
                <a:solidFill>
                  <a:schemeClr val="bg1"/>
                </a:solidFill>
                <a:effectLst/>
              </a:rPr>
            </a:b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52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79" y="248330"/>
            <a:ext cx="11628664" cy="6283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2514" y="465968"/>
            <a:ext cx="112776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ffectLst/>
              </a:rPr>
              <a:t>Пляж </a:t>
            </a:r>
            <a:r>
              <a:rPr lang="ru-RU" sz="3600" b="1" dirty="0" err="1" smtClean="0">
                <a:solidFill>
                  <a:schemeClr val="bg1"/>
                </a:solidFill>
                <a:effectLst/>
              </a:rPr>
              <a:t>Остионал</a:t>
            </a:r>
            <a:r>
              <a:rPr lang="ru-RU" sz="3600" b="1" dirty="0" smtClean="0">
                <a:solidFill>
                  <a:schemeClr val="bg1"/>
                </a:solidFill>
                <a:effectLst/>
              </a:rPr>
              <a:t> ,Коста-Рика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Каждый год пляж заполняется тысячами черепах.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Всё потому что это место, ставшее национальным парком,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является одним из немногих мест гнездования этого редкого вида черепах.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Если вы всё верно просчитаете, и спланируете свой отпуск, на нужное время года –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вам удастся застать это поистине невероятное и редкое зрелище. 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76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184</Words>
  <Application>Microsoft Office PowerPoint</Application>
  <PresentationFormat>Широкоэкранный</PresentationFormat>
  <Paragraphs>32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9" baseType="lpstr">
      <vt:lpstr>Arial</vt:lpstr>
      <vt:lpstr>Calibri</vt:lpstr>
      <vt:lpstr>Calibri Light</vt:lpstr>
      <vt:lpstr>Тема Office</vt:lpstr>
      <vt:lpstr>Чудеса природы.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Чудеса природы.</dc:title>
  <dc:creator>Ихарова Ирина</dc:creator>
  <cp:lastModifiedBy>Ихарова Ирина</cp:lastModifiedBy>
  <cp:revision>9</cp:revision>
  <dcterms:created xsi:type="dcterms:W3CDTF">2015-03-07T17:53:49Z</dcterms:created>
  <dcterms:modified xsi:type="dcterms:W3CDTF">2015-03-07T19:10:31Z</dcterms:modified>
</cp:coreProperties>
</file>