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73" r:id="rId4"/>
    <p:sldId id="274" r:id="rId5"/>
    <p:sldId id="258" r:id="rId6"/>
    <p:sldId id="259" r:id="rId7"/>
    <p:sldId id="260" r:id="rId8"/>
    <p:sldId id="266" r:id="rId9"/>
    <p:sldId id="261" r:id="rId10"/>
    <p:sldId id="264" r:id="rId11"/>
    <p:sldId id="268" r:id="rId12"/>
    <p:sldId id="265" r:id="rId13"/>
    <p:sldId id="267" r:id="rId14"/>
    <p:sldId id="269" r:id="rId15"/>
    <p:sldId id="270" r:id="rId16"/>
    <p:sldId id="272" r:id="rId17"/>
    <p:sldId id="271" r:id="rId18"/>
    <p:sldId id="262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1B046-F9D9-4FB9-914E-6C0605002EAF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812FA-3169-4539-A85A-3FCF8D392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n-dee.ru/blog_post2165" TargetMode="External"/><Relationship Id="rId2" Type="http://schemas.openxmlformats.org/officeDocument/2006/relationships/hyperlink" Target="http://stranamasterov.ru/node/223536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Sovetskaya-pesnya-Yaponskiy-zhuravlik(muzofon.com)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Технология 4 класс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ОРИГАМИ</a:t>
            </a:r>
          </a:p>
          <a:p>
            <a:pPr algn="ctr">
              <a:buNone/>
            </a:pPr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«Японский журавлик»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5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35888" y="188640"/>
            <a:ext cx="1008112" cy="97030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55776" y="5534561"/>
            <a:ext cx="39288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Выполнила: Шульга Елена Владимировна</a:t>
            </a:r>
          </a:p>
          <a:p>
            <a:r>
              <a:rPr lang="ru-RU" sz="1600" b="1" dirty="0" smtClean="0"/>
              <a:t> учитель высшей категории </a:t>
            </a:r>
          </a:p>
          <a:p>
            <a:r>
              <a:rPr lang="ru-RU" sz="1600" b="1" dirty="0" smtClean="0"/>
              <a:t>МБОУ «Начальная школе»</a:t>
            </a:r>
          </a:p>
          <a:p>
            <a:r>
              <a:rPr lang="ru-RU" sz="1600" b="1" dirty="0" err="1" smtClean="0"/>
              <a:t>г</a:t>
            </a:r>
            <a:r>
              <a:rPr lang="ru-RU" sz="1600" b="1" dirty="0" err="1" smtClean="0"/>
              <a:t>-к</a:t>
            </a:r>
            <a:r>
              <a:rPr lang="ru-RU" sz="1600" b="1" dirty="0" smtClean="0"/>
              <a:t> Железноводска</a:t>
            </a:r>
          </a:p>
          <a:p>
            <a:endParaRPr lang="ru-RU" sz="1600" b="1" dirty="0"/>
          </a:p>
        </p:txBody>
      </p:sp>
      <p:pic>
        <p:nvPicPr>
          <p:cNvPr id="19458" name="Picture 2" descr="http://www.antfam.ru/sites/default/files/u3/2012/01-06/69904594_1296267089_364801335_72b17ff716_o_4tobvlezlo.jpg"/>
          <p:cNvPicPr>
            <a:picLocks noChangeAspect="1" noChangeArrowheads="1"/>
          </p:cNvPicPr>
          <p:nvPr/>
        </p:nvPicPr>
        <p:blipFill>
          <a:blip r:embed="rId4" cstate="print"/>
          <a:srcRect r="44296"/>
          <a:stretch>
            <a:fillRect/>
          </a:stretch>
        </p:blipFill>
        <p:spPr bwMode="auto">
          <a:xfrm>
            <a:off x="6444208" y="3212976"/>
            <a:ext cx="2520280" cy="3429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3554" name="Picture 2" descr="http://juravliki.ru/images/Bird-Flapping-Bird6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8065" y="1196752"/>
            <a:ext cx="8105935" cy="3512596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5229200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6. Раскройте получившийся клапан и вогните правую и левую сторону внутрь по линиям и отогните верхний край.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24578" name="Picture 2" descr="http://juravliki.ru/images/crane7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260648"/>
            <a:ext cx="6696298" cy="49125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347864" y="5589240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7. Переверните модель и проделайте тоже самое уже на другой стороне.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22530" name="Picture 2" descr="http://juravliki.ru/images/Crane8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0"/>
            <a:ext cx="5911431" cy="612770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55776" y="6021288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8. Согните левый и правый уголки к центру.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25602" name="Picture 2" descr="http://juravliki.ru/images/Crane9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0"/>
            <a:ext cx="2007468" cy="66786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27984" y="4437112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9. Сделайте тоже самое на другой </a:t>
            </a:r>
            <a:r>
              <a:rPr lang="ru-RU" sz="2400" b="1" dirty="0" smtClean="0"/>
              <a:t>стороне </a:t>
            </a:r>
            <a:r>
              <a:rPr lang="ru-RU" sz="2400" b="1" dirty="0"/>
              <a:t>чтобы у вас получилась такая фигура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27650" name="Picture 2" descr="http://juravliki.ru/images/Crane10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0"/>
            <a:ext cx="5055169" cy="59492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87824" y="5805264"/>
            <a:ext cx="5184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10. Сделайте изгибы левой и правой стороны как на рисунке.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26626" name="Picture 2" descr="http://juravliki.ru/images/Crane11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0"/>
            <a:ext cx="380129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3968" y="501317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11. Теперь по складке сложите их внутрь как на рисунке.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8674" name="Picture 2" descr="http://juravliki.ru/images/Crane12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461648"/>
            <a:ext cx="7812360" cy="3147458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75856" y="4437112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12. Сложите одну из сторон(любую) чтобы сделать голову, затем сложите крылья.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29698" name="Picture 2" descr="http://juravliki.ru/images/Crane13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0"/>
            <a:ext cx="4779359" cy="52642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11960" y="5445224"/>
            <a:ext cx="364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Готовый журавлик!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о Дню Победы &quot; Сайт Сергея Безрук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-432049"/>
            <a:ext cx="9720064" cy="7290049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4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3873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http://stranamasterov.ru/node/223536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068960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Рик</a:t>
            </a:r>
            <a:r>
              <a:rPr lang="ru-RU" dirty="0" smtClean="0"/>
              <a:t> Бич "ОРИГАМИ большая иллюстрированная энциклопедия".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2564904"/>
            <a:ext cx="3084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Использованная литература: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9872" y="332656"/>
            <a:ext cx="206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Интернет ресурсы: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124744"/>
            <a:ext cx="3163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http://in-dee.ru/blog_post2165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6146" name="Picture 2" descr="Журавлик оригами"/>
          <p:cNvPicPr>
            <a:picLocks noChangeAspect="1" noChangeArrowheads="1"/>
          </p:cNvPicPr>
          <p:nvPr/>
        </p:nvPicPr>
        <p:blipFill>
          <a:blip r:embed="rId3" cstate="print"/>
          <a:srcRect l="14318" r="14092"/>
          <a:stretch>
            <a:fillRect/>
          </a:stretch>
        </p:blipFill>
        <p:spPr bwMode="auto">
          <a:xfrm>
            <a:off x="5796136" y="3789040"/>
            <a:ext cx="3168352" cy="2581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70-АЯ годовщинА Победы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39952" y="908720"/>
            <a:ext cx="50040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</a:t>
            </a:r>
            <a:r>
              <a:rPr lang="ru-RU" sz="2400" b="1" dirty="0"/>
              <a:t>1945 году, когда на Хиросиму была сброшена американская бомба, среди пострадавших была девочка двух лет </a:t>
            </a:r>
            <a:r>
              <a:rPr lang="ru-RU" sz="2400" b="1" dirty="0" err="1"/>
              <a:t>Садако</a:t>
            </a:r>
            <a:r>
              <a:rPr lang="ru-RU" sz="2400" b="1" dirty="0"/>
              <a:t> </a:t>
            </a:r>
            <a:r>
              <a:rPr lang="ru-RU" sz="2400" b="1" dirty="0" err="1"/>
              <a:t>Сасаки</a:t>
            </a:r>
            <a:r>
              <a:rPr lang="ru-RU" sz="2400" b="1" dirty="0"/>
              <a:t>. Она попала в госпиталь, и там один из ее знакомых свернул для девочки бумажного </a:t>
            </a:r>
            <a:r>
              <a:rPr lang="ru-RU" sz="2400" b="1" dirty="0" smtClean="0"/>
              <a:t>журавлика</a:t>
            </a:r>
            <a:endParaRPr lang="ru-RU" sz="2400" b="1" dirty="0"/>
          </a:p>
        </p:txBody>
      </p:sp>
      <p:pic>
        <p:nvPicPr>
          <p:cNvPr id="5" name="Picture 4" descr="История о тысяче журавлик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908720"/>
            <a:ext cx="2596133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75656" y="260648"/>
            <a:ext cx="63329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smtClean="0">
                <a:solidFill>
                  <a:srgbClr val="FF0000"/>
                </a:solidFill>
              </a:rPr>
              <a:t>ИСТОРИЯ О ТЫСЯЧЕ ЖУРАВЛИКОВ</a:t>
            </a:r>
            <a:endParaRPr lang="ru-RU" sz="3200" b="1" cap="all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3789040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Девочка неподдельно верила в то, что бумажный журавлик является птицей счастья, и если сделать их 1000 штук, то исполнится заветное желание.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188640"/>
            <a:ext cx="1008112" cy="970309"/>
          </a:xfrm>
          <a:prstGeom prst="rect">
            <a:avLst/>
          </a:prstGeom>
          <a:noFill/>
        </p:spPr>
      </p:pic>
      <p:pic>
        <p:nvPicPr>
          <p:cNvPr id="30722" name="Picture 2" descr="История о тысяче журавликов"/>
          <p:cNvPicPr>
            <a:picLocks noChangeAspect="1" noChangeArrowheads="1"/>
          </p:cNvPicPr>
          <p:nvPr/>
        </p:nvPicPr>
        <p:blipFill>
          <a:blip r:embed="rId4" cstate="print"/>
          <a:srcRect l="26667" t="34091" r="39851" b="13462"/>
          <a:stretch>
            <a:fillRect/>
          </a:stretch>
        </p:blipFill>
        <p:spPr bwMode="auto">
          <a:xfrm>
            <a:off x="2555776" y="188640"/>
            <a:ext cx="3384376" cy="3369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483768" y="3573016"/>
            <a:ext cx="64452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Так </a:t>
            </a:r>
            <a:r>
              <a:rPr lang="ru-RU" sz="2400" b="1" dirty="0" err="1"/>
              <a:t>Садако</a:t>
            </a:r>
            <a:r>
              <a:rPr lang="ru-RU" sz="2400" b="1" dirty="0"/>
              <a:t> начала творить своих журавликов. По началу, она загадала выздороветь, но после передумала, и решила попросить у священной птицы здоровья для других детей планеты. Девочка использовала любые клочки бумаги, кои попадали ей под руку, и складывала журавликов, чтобы ее заветное желание быстрее осуществилось.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31746" name="Picture 2" descr="История о тысяче журавликов"/>
          <p:cNvPicPr>
            <a:picLocks noChangeAspect="1" noChangeArrowheads="1"/>
          </p:cNvPicPr>
          <p:nvPr/>
        </p:nvPicPr>
        <p:blipFill>
          <a:blip r:embed="rId5" cstate="print"/>
          <a:srcRect l="13204"/>
          <a:stretch>
            <a:fillRect/>
          </a:stretch>
        </p:blipFill>
        <p:spPr bwMode="auto">
          <a:xfrm>
            <a:off x="1475656" y="548680"/>
            <a:ext cx="3389647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932040" y="548680"/>
            <a:ext cx="3996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 три года детям </a:t>
            </a:r>
            <a:endParaRPr lang="ru-RU" sz="2400" b="1" dirty="0" smtClean="0"/>
          </a:p>
          <a:p>
            <a:r>
              <a:rPr lang="ru-RU" sz="2400" b="1" dirty="0" smtClean="0"/>
              <a:t>удалось </a:t>
            </a:r>
            <a:r>
              <a:rPr lang="ru-RU" sz="2400" b="1" dirty="0"/>
              <a:t>собрать нужную сумму, и уже в 1958 году в Хиросиме открыли парк Мира, где стоял монумент, о коем так мечтали друзья </a:t>
            </a:r>
            <a:r>
              <a:rPr lang="ru-RU" sz="2400" b="1" dirty="0" err="1"/>
              <a:t>Садако</a:t>
            </a:r>
            <a:r>
              <a:rPr lang="ru-RU" sz="2400" b="1" dirty="0"/>
              <a:t>. </a:t>
            </a:r>
          </a:p>
        </p:txBody>
      </p:sp>
      <p:pic>
        <p:nvPicPr>
          <p:cNvPr id="31748" name="Picture 4" descr="http://origami-do.ru/uploads/posts/2012-10/1351486525_4.jpg"/>
          <p:cNvPicPr>
            <a:picLocks noChangeAspect="1" noChangeArrowheads="1"/>
          </p:cNvPicPr>
          <p:nvPr/>
        </p:nvPicPr>
        <p:blipFill>
          <a:blip r:embed="rId6" cstate="print"/>
          <a:srcRect l="19565" t="5759" r="22749"/>
          <a:stretch>
            <a:fillRect/>
          </a:stretch>
        </p:blipFill>
        <p:spPr bwMode="auto">
          <a:xfrm>
            <a:off x="6156176" y="3212976"/>
            <a:ext cx="2736304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059832" y="3441680"/>
            <a:ext cx="28083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Теперь каждый год 6 августа </a:t>
            </a:r>
          </a:p>
          <a:p>
            <a:r>
              <a:rPr lang="ru-RU" sz="2400" b="1" dirty="0" smtClean="0"/>
              <a:t>этот монумент покрывается гирляндами, состоящими из десятков тысяч журавликов счастья.</a:t>
            </a:r>
            <a:endParaRPr lang="ru-RU" sz="2400" b="1" dirty="0"/>
          </a:p>
        </p:txBody>
      </p:sp>
      <p:pic>
        <p:nvPicPr>
          <p:cNvPr id="8" name="Sovetskaya-pesnya-Yaponskiy-zhuravlik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623176" y="6337176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17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5122" name="Picture 2" descr="http://juravliki.ru/images/Bird-Flapping-Bird1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332656"/>
            <a:ext cx="6264696" cy="47801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15816" y="5085184"/>
            <a:ext cx="58681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1. Возьмите квадратный лист бумаги цветной стороной вверх, сложите его по диагонали, затем распрямите обратно как показано на рисунке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4098" name="Picture 2" descr="http://juravliki.ru/images/Bird-Flapping-Bird2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548680"/>
            <a:ext cx="4263727" cy="485694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87824" y="5085184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2. Переверните бумагу обратной стороной и сложите его пополам по двум направлениям затем распрямите, как показано на рисунке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3074" name="Picture 2" descr="http://juravliki.ru/images/Bird-Flapping-Bird3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332656"/>
            <a:ext cx="7194226" cy="2956045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11760" y="4293096"/>
            <a:ext cx="6408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3. Используя складки которые вы сделали сложите их как на рисунке. Вам нужно свести все точки к нижнему углу, такая фигура легко собирается по данным складкам!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1506" name="Picture 2" descr="http://juravliki.ru/images/Bird-Flapping-Bird4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404664"/>
            <a:ext cx="4392488" cy="4580201"/>
          </a:xfrm>
          <a:prstGeom prst="rect">
            <a:avLst/>
          </a:prstGeom>
          <a:noFill/>
        </p:spPr>
      </p:pic>
      <p:pic>
        <p:nvPicPr>
          <p:cNvPr id="3" name="Picture 4" descr="70-АЯ годовщинА Побед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5301208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4. Сложите правый и левый уголки </a:t>
            </a:r>
            <a:endParaRPr lang="ru-RU" sz="2400" b="1" dirty="0" smtClean="0"/>
          </a:p>
          <a:p>
            <a:r>
              <a:rPr lang="ru-RU" sz="2400" b="1" dirty="0" smtClean="0"/>
              <a:t>к </a:t>
            </a:r>
            <a:r>
              <a:rPr lang="ru-RU" sz="2400" b="1" dirty="0"/>
              <a:t>центру затем распрямите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ос власти :: Официальный сайт города Южно-Сахалин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884"/>
            <a:ext cx="3024336" cy="6861884"/>
          </a:xfrm>
          <a:prstGeom prst="rect">
            <a:avLst/>
          </a:prstGeom>
          <a:noFill/>
        </p:spPr>
      </p:pic>
      <p:pic>
        <p:nvPicPr>
          <p:cNvPr id="2" name="Picture 4" descr="70-АЯ годовщинА Побе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60648"/>
            <a:ext cx="1152128" cy="1108924"/>
          </a:xfrm>
          <a:prstGeom prst="rect">
            <a:avLst/>
          </a:prstGeom>
          <a:noFill/>
        </p:spPr>
      </p:pic>
      <p:pic>
        <p:nvPicPr>
          <p:cNvPr id="2050" name="Picture 2" descr="http://juravliki.ru/images/Bird-Flapping-Bird5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82782"/>
            <a:ext cx="5221242" cy="54443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15816" y="537321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5. Также сделайте складку из верхнего угла чтобы в центре появились </a:t>
            </a:r>
            <a:r>
              <a:rPr lang="ru-RU" sz="2400" b="1" dirty="0" smtClean="0"/>
              <a:t>линии </a:t>
            </a:r>
            <a:r>
              <a:rPr lang="ru-RU" sz="2400" b="1" dirty="0"/>
              <a:t>отчерчивая собой треугольник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322</Words>
  <Application>Microsoft Office PowerPoint</Application>
  <PresentationFormat>Экран (4:3)</PresentationFormat>
  <Paragraphs>34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Технология 4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10</cp:revision>
  <dcterms:created xsi:type="dcterms:W3CDTF">2015-02-11T11:19:09Z</dcterms:created>
  <dcterms:modified xsi:type="dcterms:W3CDTF">2015-03-07T12:39:28Z</dcterms:modified>
</cp:coreProperties>
</file>