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3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27A66-BA44-4C39-938C-CF3126918F22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E41CE-FAFC-4B8B-87F7-F22EAF20EB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27A66-BA44-4C39-938C-CF3126918F22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E41CE-FAFC-4B8B-87F7-F22EAF20EB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27A66-BA44-4C39-938C-CF3126918F22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E41CE-FAFC-4B8B-87F7-F22EAF20EB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27A66-BA44-4C39-938C-CF3126918F22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E41CE-FAFC-4B8B-87F7-F22EAF20EB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27A66-BA44-4C39-938C-CF3126918F22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E41CE-FAFC-4B8B-87F7-F22EAF20EB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27A66-BA44-4C39-938C-CF3126918F22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E41CE-FAFC-4B8B-87F7-F22EAF20EB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27A66-BA44-4C39-938C-CF3126918F22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E41CE-FAFC-4B8B-87F7-F22EAF20EB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27A66-BA44-4C39-938C-CF3126918F22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E41CE-FAFC-4B8B-87F7-F22EAF20EB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27A66-BA44-4C39-938C-CF3126918F22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E41CE-FAFC-4B8B-87F7-F22EAF20EB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27A66-BA44-4C39-938C-CF3126918F22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E41CE-FAFC-4B8B-87F7-F22EAF20EB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27A66-BA44-4C39-938C-CF3126918F22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E41CE-FAFC-4B8B-87F7-F22EAF20EB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C27A66-BA44-4C39-938C-CF3126918F22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1E41CE-FAFC-4B8B-87F7-F22EAF20EB7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01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3573016"/>
            <a:ext cx="4172281" cy="3129211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IMG_008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3501008"/>
            <a:ext cx="4187956" cy="3140967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IMG_009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27784" y="188640"/>
            <a:ext cx="3816424" cy="286231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</cp:revision>
  <dcterms:created xsi:type="dcterms:W3CDTF">2015-03-07T15:25:27Z</dcterms:created>
  <dcterms:modified xsi:type="dcterms:W3CDTF">2015-03-07T15:33:03Z</dcterms:modified>
</cp:coreProperties>
</file>