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8"/>
  </p:notesMasterIdLst>
  <p:sldIdLst>
    <p:sldId id="268" r:id="rId2"/>
    <p:sldId id="256" r:id="rId3"/>
    <p:sldId id="257" r:id="rId4"/>
    <p:sldId id="265" r:id="rId5"/>
    <p:sldId id="266" r:id="rId6"/>
    <p:sldId id="267" r:id="rId7"/>
    <p:sldId id="270" r:id="rId8"/>
    <p:sldId id="258" r:id="rId9"/>
    <p:sldId id="259" r:id="rId10"/>
    <p:sldId id="260" r:id="rId11"/>
    <p:sldId id="271" r:id="rId12"/>
    <p:sldId id="261" r:id="rId13"/>
    <p:sldId id="262" r:id="rId14"/>
    <p:sldId id="263" r:id="rId15"/>
    <p:sldId id="264" r:id="rId16"/>
    <p:sldId id="269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3939" autoAdjust="0"/>
  </p:normalViewPr>
  <p:slideViewPr>
    <p:cSldViewPr>
      <p:cViewPr varScale="1">
        <p:scale>
          <a:sx n="101" d="100"/>
          <a:sy n="101" d="100"/>
        </p:scale>
        <p:origin x="-27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4CD3F1B-1821-4F7C-910E-B0EEE9376294}" type="datetimeFigureOut">
              <a:rPr lang="ru-RU" smtClean="0"/>
              <a:pPr/>
              <a:t>05.03.2015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F0D0FCF-B9F7-4564-B8E7-B9F9288F719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57085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0D0FCF-B9F7-4564-B8E7-B9F9288F7192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05.03.2015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05.03.2015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05.03.2015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I:\&#1083;&#1077;&#1085;&#1080;&#1085;&#1086;&#1075;&#1086;&#1088;&#1089;&#1082;\&#1059;&#1088;&#1086;&#1082;\&#1050;&#1072;&#1079;&#1072;&#1085;&#1100;.wmv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hyperlink" Target="http://www.kazan-kremlin.ru/" TargetMode="External"/><Relationship Id="rId7" Type="http://schemas.openxmlformats.org/officeDocument/2006/relationships/hyperlink" Target="http://kpfu.ru/" TargetMode="Externa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hyperlink" Target="http://tatmuseum.ru/" TargetMode="External"/><Relationship Id="rId10" Type="http://schemas.openxmlformats.org/officeDocument/2006/relationships/image" Target="../media/image10.jpeg"/><Relationship Id="rId4" Type="http://schemas.openxmlformats.org/officeDocument/2006/relationships/image" Target="../media/image7.jpeg"/><Relationship Id="rId9" Type="http://schemas.openxmlformats.org/officeDocument/2006/relationships/hyperlink" Target="http://ru.wikipedia.org/wiki/%CF%E0%EC%FF%F2%ED%E8%EA_%CC%F3%F1%E5_%C4%E6%E0%EB%E8%EB%FE" TargetMode="Externa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285720" y="928670"/>
            <a:ext cx="5500726" cy="5426255"/>
          </a:xfrm>
        </p:spPr>
        <p:txBody>
          <a:bodyPr>
            <a:normAutofit lnSpcReduction="10000"/>
          </a:bodyPr>
          <a:lstStyle/>
          <a:p>
            <a:pPr marL="533400" indent="-533400">
              <a:lnSpc>
                <a:spcPct val="80000"/>
              </a:lnSpc>
              <a:buNone/>
              <a:defRPr/>
            </a:pPr>
            <a:endParaRPr lang="ru-RU" sz="2800" b="1" dirty="0" smtClean="0">
              <a:solidFill>
                <a:srgbClr val="327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533400" indent="-533400" algn="ctr">
              <a:lnSpc>
                <a:spcPct val="80000"/>
              </a:lnSpc>
              <a:buNone/>
              <a:defRPr/>
            </a:pPr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Шакирова </a:t>
            </a:r>
            <a:r>
              <a:rPr lang="ru-RU" sz="4000" b="1" dirty="0" err="1" smtClean="0">
                <a:latin typeface="Times New Roman" pitchFamily="18" charset="0"/>
                <a:cs typeface="Times New Roman" pitchFamily="18" charset="0"/>
              </a:rPr>
              <a:t>Мәрьям Вәккасовна</a:t>
            </a:r>
            <a:endParaRPr lang="ru-RU" sz="4000" b="1" dirty="0" smtClean="0">
              <a:latin typeface="Times New Roman" pitchFamily="18" charset="0"/>
              <a:cs typeface="Times New Roman" pitchFamily="18" charset="0"/>
            </a:endParaRPr>
          </a:p>
          <a:p>
            <a:pPr marL="533400" indent="-533400" algn="ctr">
              <a:lnSpc>
                <a:spcPct val="80000"/>
              </a:lnSpc>
              <a:buNone/>
              <a:defRPr/>
            </a:pPr>
            <a:r>
              <a:rPr lang="ru-RU" sz="3200" b="1" dirty="0" smtClean="0">
                <a:solidFill>
                  <a:srgbClr val="327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smtClean="0">
                <a:solidFill>
                  <a:srgbClr val="00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533400" indent="-533400" algn="ctr">
              <a:lnSpc>
                <a:spcPct val="80000"/>
              </a:lnSpc>
              <a:buNone/>
              <a:defRPr/>
            </a:pPr>
            <a:r>
              <a:rPr lang="tt-RU" sz="3200" b="1" dirty="0" smtClean="0">
                <a:latin typeface="Times New Roman" pitchFamily="18" charset="0"/>
                <a:cs typeface="Times New Roman" pitchFamily="18" charset="0"/>
              </a:rPr>
              <a:t>Аксубай 2нче номерлы урта гомуми белем бирү мәктәбенең беренче квалифика</a:t>
            </a:r>
            <a:r>
              <a:rPr lang="ru-RU" sz="3200" b="1" dirty="0" err="1" smtClean="0">
                <a:latin typeface="Times New Roman" pitchFamily="18" charset="0"/>
                <a:cs typeface="Times New Roman" pitchFamily="18" charset="0"/>
              </a:rPr>
              <a:t>цион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err="1" smtClean="0">
                <a:latin typeface="Times New Roman" pitchFamily="18" charset="0"/>
                <a:cs typeface="Times New Roman" pitchFamily="18" charset="0"/>
              </a:rPr>
              <a:t>категорияле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татар т</a:t>
            </a:r>
            <a:r>
              <a:rPr lang="tt-RU" sz="3200" b="1" dirty="0" smtClean="0">
                <a:latin typeface="Times New Roman" pitchFamily="18" charset="0"/>
                <a:cs typeface="Times New Roman" pitchFamily="18" charset="0"/>
              </a:rPr>
              <a:t>еле һәм әдәбияты укытучысы </a:t>
            </a:r>
            <a:endParaRPr lang="ru-RU" sz="3200" b="1" dirty="0" smtClean="0">
              <a:latin typeface="Times New Roman" pitchFamily="18" charset="0"/>
              <a:cs typeface="Times New Roman" pitchFamily="18" charset="0"/>
            </a:endParaRPr>
          </a:p>
          <a:p>
            <a:pPr marL="533400" indent="-533400" algn="ctr">
              <a:lnSpc>
                <a:spcPct val="80000"/>
              </a:lnSpc>
              <a:buNone/>
              <a:defRPr/>
            </a:pPr>
            <a:r>
              <a:rPr lang="ru-RU" sz="3200" b="1" dirty="0" smtClean="0">
                <a:solidFill>
                  <a:srgbClr val="327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533400" indent="-533400">
              <a:lnSpc>
                <a:spcPct val="80000"/>
              </a:lnSpc>
              <a:buNone/>
              <a:defRPr/>
            </a:pPr>
            <a:r>
              <a:rPr lang="ru-RU" sz="3200" b="1" dirty="0" smtClean="0">
                <a:solidFill>
                  <a:srgbClr val="327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32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5" descr="C:\Users\асш2\Desktop\учитель года 2014\грамоты, сканированные\сканированные док\3.jpe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>
            <a:extLst/>
          </a:blip>
          <a:srcRect/>
          <a:stretch>
            <a:fillRect/>
          </a:stretch>
        </p:blipFill>
        <p:spPr bwMode="auto">
          <a:xfrm>
            <a:off x="5643570" y="1142984"/>
            <a:ext cx="3155680" cy="464347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27186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tt-RU" sz="3200" dirty="0" smtClean="0">
                <a:latin typeface="Times New Roman" pitchFamily="18" charset="0"/>
                <a:cs typeface="Times New Roman" pitchFamily="18" charset="0"/>
              </a:rPr>
              <a:t>Бик борынгы шәһәр үзе</a:t>
            </a:r>
          </a:p>
          <a:p>
            <a:pPr>
              <a:buNone/>
            </a:pPr>
            <a:r>
              <a:rPr lang="tt-RU" sz="3200" dirty="0" smtClean="0">
                <a:latin typeface="Times New Roman" pitchFamily="18" charset="0"/>
                <a:cs typeface="Times New Roman" pitchFamily="18" charset="0"/>
              </a:rPr>
              <a:t>Аңа бер мең ел тулды.</a:t>
            </a:r>
          </a:p>
          <a:p>
            <a:pPr>
              <a:buNone/>
            </a:pPr>
            <a:r>
              <a:rPr lang="tt-RU" sz="3200" dirty="0" smtClean="0">
                <a:latin typeface="Times New Roman" pitchFamily="18" charset="0"/>
                <a:cs typeface="Times New Roman" pitchFamily="18" charset="0"/>
              </a:rPr>
              <a:t>Горур , бөек башкалама</a:t>
            </a:r>
          </a:p>
          <a:p>
            <a:pPr>
              <a:buNone/>
            </a:pPr>
            <a:r>
              <a:rPr lang="tt-RU" sz="3200" dirty="0" smtClean="0">
                <a:latin typeface="Times New Roman" pitchFamily="18" charset="0"/>
                <a:cs typeface="Times New Roman" pitchFamily="18" charset="0"/>
              </a:rPr>
              <a:t>Бөтен дөнья таң кала.</a:t>
            </a: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tt-RU" sz="3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Чиксез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бәхет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минем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өчен</a:t>
            </a: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Яшәү шәһри Казанда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Тукай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телен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Сәйдәш моңын</a:t>
            </a: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Саклый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Казан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һаман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да.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83568" y="836712"/>
            <a:ext cx="8229600" cy="6021288"/>
          </a:xfrm>
        </p:spPr>
        <p:txBody>
          <a:bodyPr/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sz="2800" dirty="0" smtClean="0"/>
              <a:t>Казан, Казан! </a:t>
            </a:r>
            <a:r>
              <a:rPr lang="ru-RU" sz="2800" dirty="0" err="1" smtClean="0"/>
              <a:t>Сиңа багышлап</a:t>
            </a:r>
            <a:endParaRPr lang="ru-RU" sz="2800" dirty="0" smtClean="0"/>
          </a:p>
          <a:p>
            <a:pPr>
              <a:buNone/>
            </a:pPr>
            <a:r>
              <a:rPr lang="ru-RU" sz="2800" dirty="0" smtClean="0"/>
              <a:t>Инде </a:t>
            </a:r>
            <a:r>
              <a:rPr lang="ru-RU" sz="2800" dirty="0" err="1" smtClean="0"/>
              <a:t>күпме җырлар язганнар</a:t>
            </a:r>
            <a:r>
              <a:rPr lang="ru-RU" sz="2800" dirty="0" smtClean="0"/>
              <a:t>.</a:t>
            </a:r>
          </a:p>
          <a:p>
            <a:pPr>
              <a:buNone/>
            </a:pPr>
            <a:r>
              <a:rPr lang="ru-RU" sz="2800" dirty="0" err="1" smtClean="0"/>
              <a:t>Күпме яшьләр синдә белем</a:t>
            </a:r>
            <a:r>
              <a:rPr lang="ru-RU" sz="2800" dirty="0" smtClean="0"/>
              <a:t> </a:t>
            </a:r>
            <a:r>
              <a:rPr lang="ru-RU" sz="2800" dirty="0" err="1" smtClean="0"/>
              <a:t>алып</a:t>
            </a:r>
            <a:endParaRPr lang="ru-RU" sz="2800" dirty="0" smtClean="0"/>
          </a:p>
          <a:p>
            <a:pPr>
              <a:buNone/>
            </a:pPr>
            <a:r>
              <a:rPr lang="ru-RU" sz="2800" dirty="0" err="1" smtClean="0"/>
              <a:t>Чын</a:t>
            </a:r>
            <a:r>
              <a:rPr lang="ru-RU" sz="2800" dirty="0" smtClean="0"/>
              <a:t> </a:t>
            </a:r>
            <a:r>
              <a:rPr lang="ru-RU" sz="2800" dirty="0" err="1" smtClean="0"/>
              <a:t>мәгънәдә кеше</a:t>
            </a:r>
            <a:r>
              <a:rPr lang="ru-RU" sz="2800" dirty="0" smtClean="0"/>
              <a:t> </a:t>
            </a:r>
            <a:r>
              <a:rPr lang="ru-RU" sz="2800" dirty="0" err="1" smtClean="0"/>
              <a:t>булганнар</a:t>
            </a:r>
            <a:r>
              <a:rPr lang="ru-RU" sz="2800" dirty="0" smtClean="0"/>
              <a:t>.</a:t>
            </a:r>
            <a:br>
              <a:rPr lang="ru-RU" sz="2800" dirty="0" smtClean="0"/>
            </a:br>
            <a:endParaRPr lang="ru-RU" sz="2800" dirty="0" smtClean="0"/>
          </a:p>
          <a:p>
            <a:pPr>
              <a:buNone/>
            </a:pPr>
            <a:r>
              <a:rPr lang="ru-RU" sz="2800" dirty="0" err="1" smtClean="0"/>
              <a:t>Син</a:t>
            </a:r>
            <a:r>
              <a:rPr lang="ru-RU" sz="2800" dirty="0" smtClean="0"/>
              <a:t> бел, Казан, </a:t>
            </a:r>
            <a:r>
              <a:rPr lang="ru-RU" sz="2800" dirty="0" err="1" smtClean="0"/>
              <a:t>акыл</a:t>
            </a:r>
            <a:r>
              <a:rPr lang="ru-RU" sz="2800" dirty="0" smtClean="0"/>
              <a:t> </a:t>
            </a:r>
            <a:r>
              <a:rPr lang="ru-RU" sz="2800" dirty="0" err="1" smtClean="0"/>
              <a:t>ияләре</a:t>
            </a:r>
            <a:endParaRPr lang="ru-RU" sz="2800" dirty="0" smtClean="0"/>
          </a:p>
          <a:p>
            <a:pPr>
              <a:buNone/>
            </a:pPr>
            <a:r>
              <a:rPr lang="ru-RU" sz="2800" dirty="0" err="1" smtClean="0"/>
              <a:t>Синдә тупланганга</a:t>
            </a:r>
            <a:r>
              <a:rPr lang="ru-RU" sz="2800" dirty="0" smtClean="0"/>
              <a:t> </a:t>
            </a:r>
            <a:r>
              <a:rPr lang="ru-RU" sz="2800" dirty="0" err="1" smtClean="0"/>
              <a:t>данлы</a:t>
            </a:r>
            <a:r>
              <a:rPr lang="ru-RU" sz="2800" dirty="0" smtClean="0"/>
              <a:t> </a:t>
            </a:r>
            <a:r>
              <a:rPr lang="ru-RU" sz="2800" dirty="0" err="1" smtClean="0"/>
              <a:t>син</a:t>
            </a:r>
            <a:r>
              <a:rPr lang="ru-RU" sz="2800" dirty="0" smtClean="0"/>
              <a:t>.</a:t>
            </a:r>
          </a:p>
          <a:p>
            <a:pPr>
              <a:buNone/>
            </a:pPr>
            <a:r>
              <a:rPr lang="ru-RU" sz="2800" dirty="0" smtClean="0"/>
              <a:t>Башка </a:t>
            </a:r>
            <a:r>
              <a:rPr lang="ru-RU" sz="2800" dirty="0" err="1" smtClean="0"/>
              <a:t>шәһәрләр күк үле түгел</a:t>
            </a:r>
            <a:r>
              <a:rPr lang="ru-RU" sz="2800" dirty="0" smtClean="0"/>
              <a:t>,</a:t>
            </a:r>
          </a:p>
          <a:p>
            <a:pPr>
              <a:buNone/>
            </a:pPr>
            <a:r>
              <a:rPr lang="ru-RU" sz="2800" dirty="0" err="1" smtClean="0"/>
              <a:t>Белемнәрең белән җанлы син</a:t>
            </a:r>
            <a:r>
              <a:rPr lang="ru-RU" sz="2800" dirty="0" smtClean="0"/>
              <a:t>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                                              </a:t>
            </a:r>
            <a:r>
              <a:rPr lang="tt-RU" b="1" dirty="0" smtClean="0"/>
              <a:t>Раил Гатауллин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052736"/>
            <a:ext cx="4042792" cy="5302189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tt-RU" dirty="0" smtClean="0">
                <a:latin typeface="Times New Roman" pitchFamily="18" charset="0"/>
                <a:cs typeface="Times New Roman" pitchFamily="18" charset="0"/>
              </a:rPr>
              <a:t>   </a:t>
            </a:r>
          </a:p>
          <a:p>
            <a:pPr algn="ctr">
              <a:buNone/>
            </a:pPr>
            <a:r>
              <a:rPr lang="tt-RU" dirty="0" smtClean="0">
                <a:latin typeface="Times New Roman" pitchFamily="18" charset="0"/>
                <a:cs typeface="Times New Roman" pitchFamily="18" charset="0"/>
              </a:rPr>
              <a:t>Казаным – моң бишегем</a:t>
            </a:r>
          </a:p>
          <a:p>
            <a:pPr algn="ctr">
              <a:buNone/>
            </a:pPr>
            <a:r>
              <a:rPr lang="tt-RU" dirty="0" smtClean="0">
                <a:latin typeface="Times New Roman" pitchFamily="18" charset="0"/>
                <a:cs typeface="Times New Roman" pitchFamily="18" charset="0"/>
              </a:rPr>
              <a:t> якты кояшым</a:t>
            </a:r>
          </a:p>
          <a:p>
            <a:pPr algn="ctr">
              <a:buNone/>
            </a:pPr>
            <a:r>
              <a:rPr lang="tt-RU" dirty="0" smtClean="0">
                <a:latin typeface="Times New Roman" pitchFamily="18" charset="0"/>
                <a:cs typeface="Times New Roman" pitchFamily="18" charset="0"/>
              </a:rPr>
              <a:t>милләтемнең горурлыгы </a:t>
            </a:r>
          </a:p>
          <a:p>
            <a:pPr algn="ctr">
              <a:buNone/>
            </a:pPr>
            <a:r>
              <a:rPr lang="tt-RU" dirty="0" smtClean="0">
                <a:latin typeface="Times New Roman" pitchFamily="18" charset="0"/>
                <a:cs typeface="Times New Roman" pitchFamily="18" charset="0"/>
              </a:rPr>
              <a:t>нурлы Казан</a:t>
            </a:r>
          </a:p>
          <a:p>
            <a:pPr algn="ctr">
              <a:buNone/>
            </a:pPr>
            <a:r>
              <a:rPr lang="tt-RU" dirty="0" smtClean="0">
                <a:latin typeface="Times New Roman" pitchFamily="18" charset="0"/>
                <a:cs typeface="Times New Roman" pitchFamily="18" charset="0"/>
              </a:rPr>
              <a:t>ташларда бабайлар эзе</a:t>
            </a:r>
          </a:p>
          <a:p>
            <a:pPr algn="ctr">
              <a:buNone/>
            </a:pPr>
            <a:r>
              <a:rPr lang="tt-RU" dirty="0" smtClean="0">
                <a:latin typeface="Times New Roman" pitchFamily="18" charset="0"/>
                <a:cs typeface="Times New Roman" pitchFamily="18" charset="0"/>
              </a:rPr>
              <a:t>син яктырак</a:t>
            </a:r>
          </a:p>
          <a:p>
            <a:pPr algn="ctr">
              <a:buNone/>
            </a:pPr>
            <a:r>
              <a:rPr lang="tt-RU" dirty="0" smtClean="0">
                <a:latin typeface="Times New Roman" pitchFamily="18" charset="0"/>
                <a:cs typeface="Times New Roman" pitchFamily="18" charset="0"/>
              </a:rPr>
              <a:t>син моңлырак </a:t>
            </a:r>
          </a:p>
          <a:p>
            <a:pPr algn="ctr">
              <a:buNone/>
            </a:pPr>
            <a:r>
              <a:rPr lang="tt-RU" dirty="0" smtClean="0">
                <a:latin typeface="Times New Roman" pitchFamily="18" charset="0"/>
                <a:cs typeface="Times New Roman" pitchFamily="18" charset="0"/>
              </a:rPr>
              <a:t> сине онытмам</a:t>
            </a:r>
          </a:p>
          <a:p>
            <a:pPr algn="ctr">
              <a:buNone/>
            </a:pPr>
            <a:r>
              <a:rPr lang="ru-RU" sz="2400" dirty="0" err="1" smtClean="0"/>
              <a:t>җырлар язганнар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>
          <a:xfrm>
            <a:off x="4716016" y="1484784"/>
            <a:ext cx="3970784" cy="4870141"/>
          </a:xfrm>
        </p:spPr>
        <p:txBody>
          <a:bodyPr/>
          <a:lstStyle/>
          <a:p>
            <a:pPr algn="ctr">
              <a:buNone/>
            </a:pPr>
            <a:r>
              <a:rPr lang="tt-RU" dirty="0" smtClean="0">
                <a:latin typeface="Times New Roman" pitchFamily="18" charset="0"/>
                <a:cs typeface="Times New Roman" pitchFamily="18" charset="0"/>
              </a:rPr>
              <a:t> башкала-Казан </a:t>
            </a:r>
          </a:p>
          <a:p>
            <a:pPr algn="ctr">
              <a:buNone/>
            </a:pPr>
            <a:r>
              <a:rPr lang="ru-RU" sz="2400" dirty="0" err="1" smtClean="0"/>
              <a:t>данлы</a:t>
            </a:r>
            <a:r>
              <a:rPr lang="ru-RU" sz="2400" dirty="0" smtClean="0"/>
              <a:t> </a:t>
            </a:r>
            <a:r>
              <a:rPr lang="ru-RU" sz="2400" dirty="0" err="1" smtClean="0"/>
              <a:t>син</a:t>
            </a:r>
            <a:endParaRPr lang="tt-RU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tt-RU" dirty="0" smtClean="0">
                <a:latin typeface="Times New Roman" pitchFamily="18" charset="0"/>
                <a:cs typeface="Times New Roman" pitchFamily="18" charset="0"/>
              </a:rPr>
              <a:t>борынгы шәһәр </a:t>
            </a:r>
          </a:p>
          <a:p>
            <a:pPr algn="ctr">
              <a:buNone/>
            </a:pPr>
            <a:r>
              <a:rPr lang="tt-RU" dirty="0" smtClean="0">
                <a:latin typeface="Times New Roman" pitchFamily="18" charset="0"/>
                <a:cs typeface="Times New Roman" pitchFamily="18" charset="0"/>
              </a:rPr>
              <a:t>бер мең ел тулды</a:t>
            </a:r>
          </a:p>
          <a:p>
            <a:pPr algn="ctr">
              <a:buNone/>
            </a:pPr>
            <a:r>
              <a:rPr lang="tt-RU" dirty="0" smtClean="0">
                <a:latin typeface="Times New Roman" pitchFamily="18" charset="0"/>
                <a:cs typeface="Times New Roman" pitchFamily="18" charset="0"/>
              </a:rPr>
              <a:t> горур башкалам </a:t>
            </a:r>
          </a:p>
          <a:p>
            <a:pPr algn="ctr">
              <a:buNone/>
            </a:pPr>
            <a:r>
              <a:rPr lang="tt-RU" dirty="0" smtClean="0">
                <a:latin typeface="Times New Roman" pitchFamily="18" charset="0"/>
                <a:cs typeface="Times New Roman" pitchFamily="18" charset="0"/>
              </a:rPr>
              <a:t>бөек башкалам </a:t>
            </a:r>
          </a:p>
          <a:p>
            <a:pPr algn="ctr">
              <a:buNone/>
            </a:pPr>
            <a:r>
              <a:rPr lang="tt-RU" dirty="0" smtClean="0">
                <a:latin typeface="Times New Roman" pitchFamily="18" charset="0"/>
                <a:cs typeface="Times New Roman" pitchFamily="18" charset="0"/>
              </a:rPr>
              <a:t>дөнья таң кала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tt-RU" dirty="0" smtClean="0">
                <a:latin typeface="Times New Roman" pitchFamily="18" charset="0"/>
                <a:cs typeface="Times New Roman" pitchFamily="18" charset="0"/>
              </a:rPr>
              <a:t>Тукай телен саклый</a:t>
            </a:r>
          </a:p>
          <a:p>
            <a:pPr algn="ctr">
              <a:buNone/>
            </a:pPr>
            <a:r>
              <a:rPr lang="tt-RU" dirty="0" smtClean="0">
                <a:latin typeface="Times New Roman" pitchFamily="18" charset="0"/>
                <a:cs typeface="Times New Roman" pitchFamily="18" charset="0"/>
              </a:rPr>
              <a:t>Сәйдәш моңын саклый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tt-RU" dirty="0" smtClean="0"/>
              <a:t>Синквейн (шигырь төзү)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tt-RU" dirty="0" smtClean="0">
                <a:latin typeface="Times New Roman" pitchFamily="18" charset="0"/>
                <a:cs typeface="Times New Roman" pitchFamily="18" charset="0"/>
              </a:rPr>
              <a:t>1.Исем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tt-RU" dirty="0" smtClean="0">
                <a:latin typeface="Times New Roman" pitchFamily="18" charset="0"/>
                <a:cs typeface="Times New Roman" pitchFamily="18" charset="0"/>
              </a:rPr>
              <a:t>2.Сыйфат.Сыйфат.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tt-RU" dirty="0" smtClean="0">
                <a:latin typeface="Times New Roman" pitchFamily="18" charset="0"/>
                <a:cs typeface="Times New Roman" pitchFamily="18" charset="0"/>
              </a:rPr>
              <a:t>3.Фигыль.Фигыль.Фигыль.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tt-RU" dirty="0" smtClean="0">
                <a:latin typeface="Times New Roman" pitchFamily="18" charset="0"/>
                <a:cs typeface="Times New Roman" pitchFamily="18" charset="0"/>
              </a:rPr>
              <a:t>4.Җөмлә.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tt-RU" dirty="0" smtClean="0">
                <a:latin typeface="Times New Roman" pitchFamily="18" charset="0"/>
                <a:cs typeface="Times New Roman" pitchFamily="18" charset="0"/>
              </a:rPr>
              <a:t>5. Синоним җөмлә.(Беренче юлдагы сүзгә синоним)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tt-RU" dirty="0" smtClean="0">
                <a:latin typeface="Times New Roman" pitchFamily="18" charset="0"/>
                <a:cs typeface="Times New Roman" pitchFamily="18" charset="0"/>
              </a:rPr>
              <a:t>Җөмләләрне тәмамларга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endParaRPr lang="tt-RU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tt-RU" dirty="0" smtClean="0">
                <a:latin typeface="Times New Roman" pitchFamily="18" charset="0"/>
                <a:cs typeface="Times New Roman" pitchFamily="18" charset="0"/>
              </a:rPr>
              <a:t>Мин  бүген дәрестә.... </a:t>
            </a:r>
          </a:p>
          <a:p>
            <a:pPr lvl="0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tt-RU" dirty="0" smtClean="0">
                <a:latin typeface="Times New Roman" pitchFamily="18" charset="0"/>
                <a:cs typeface="Times New Roman" pitchFamily="18" charset="0"/>
              </a:rPr>
              <a:t>Казан- ... </a:t>
            </a:r>
          </a:p>
          <a:p>
            <a:pPr lvl="0"/>
            <a:endParaRPr lang="tt-RU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tt-RU" dirty="0" smtClean="0">
                <a:latin typeface="Times New Roman" pitchFamily="18" charset="0"/>
                <a:cs typeface="Times New Roman" pitchFamily="18" charset="0"/>
              </a:rPr>
              <a:t>Туган ил  ...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tt-RU" dirty="0" smtClean="0"/>
              <a:t>Өй эше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tt-RU" dirty="0" smtClean="0"/>
          </a:p>
          <a:p>
            <a:endParaRPr lang="tt-RU" dirty="0" smtClean="0"/>
          </a:p>
          <a:p>
            <a:pPr algn="ctr">
              <a:buNone/>
            </a:pPr>
            <a:r>
              <a:rPr lang="tt-RU" sz="3600" dirty="0" smtClean="0"/>
              <a:t>“Казан-Татарстан Республикасының башкаласы” дигән темага сочинение язарга (178- бит, 6 – бирем).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908720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u="sng" dirty="0" smtClean="0"/>
              <a:t>http://www.tatknigafund.r</a:t>
            </a:r>
            <a:r>
              <a:rPr lang="en-US" u="sng" dirty="0" smtClean="0"/>
              <a:t>u</a:t>
            </a:r>
            <a:br>
              <a:rPr lang="en-US" u="sng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988840"/>
            <a:ext cx="8229600" cy="4389120"/>
          </a:xfrm>
        </p:spPr>
        <p:txBody>
          <a:bodyPr/>
          <a:lstStyle/>
          <a:p>
            <a:pPr>
              <a:buNone/>
            </a:pPr>
            <a:r>
              <a:rPr lang="ru-RU" sz="4000" dirty="0" err="1" smtClean="0"/>
              <a:t>Казаным-башкалам</a:t>
            </a:r>
            <a:r>
              <a:rPr lang="ru-RU" sz="4000" dirty="0" smtClean="0"/>
              <a:t>.(</a:t>
            </a:r>
            <a:r>
              <a:rPr lang="ru-RU" sz="4000" dirty="0" err="1" smtClean="0"/>
              <a:t>Беренче</a:t>
            </a:r>
            <a:r>
              <a:rPr lang="ru-RU" sz="4000" dirty="0" smtClean="0"/>
              <a:t> </a:t>
            </a:r>
            <a:r>
              <a:rPr lang="ru-RU" sz="4000" dirty="0" err="1" smtClean="0"/>
              <a:t>китап</a:t>
            </a:r>
            <a:r>
              <a:rPr lang="ru-RU" sz="4000" dirty="0" smtClean="0"/>
              <a:t>)</a:t>
            </a:r>
          </a:p>
          <a:p>
            <a:pPr>
              <a:buNone/>
            </a:pPr>
            <a:r>
              <a:rPr lang="ru-RU" sz="4000" dirty="0" smtClean="0"/>
              <a:t>Казань-столица моя.(Первая книга)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0"/>
            <a:ext cx="7632848" cy="2420888"/>
          </a:xfrm>
        </p:spPr>
        <p:txBody>
          <a:bodyPr>
            <a:normAutofit fontScale="90000"/>
          </a:bodyPr>
          <a:lstStyle/>
          <a:p>
            <a:pPr algn="ctr"/>
            <a:r>
              <a:rPr lang="tt-RU" dirty="0" smtClean="0"/>
              <a:t>Казан-Татарстан Республикасының башкаласы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19672" y="5105400"/>
            <a:ext cx="6400800" cy="175260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6" name="Picture 2" descr="C:\Documents and Settings\Әти\Рабочий стол\97582338_kaza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2420888"/>
            <a:ext cx="6657975" cy="41624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tt-RU" dirty="0" smtClean="0">
                <a:latin typeface="Times New Roman" pitchFamily="18" charset="0"/>
                <a:cs typeface="Times New Roman" pitchFamily="18" charset="0"/>
              </a:rPr>
              <a:t>Сочинениегә эпиграф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tt-RU" dirty="0" smtClean="0">
                <a:latin typeface="Times New Roman" pitchFamily="18" charset="0"/>
                <a:cs typeface="Times New Roman" pitchFamily="18" charset="0"/>
              </a:rPr>
              <a:t>1. И Казан, дәртле Казан, </a:t>
            </a:r>
          </a:p>
          <a:p>
            <a:pPr>
              <a:buNone/>
            </a:pPr>
            <a:r>
              <a:rPr lang="tt-RU" dirty="0" smtClean="0">
                <a:latin typeface="Times New Roman" pitchFamily="18" charset="0"/>
                <a:cs typeface="Times New Roman" pitchFamily="18" charset="0"/>
              </a:rPr>
              <a:t>моңлы Казан, нурлы Казан!</a:t>
            </a:r>
          </a:p>
          <a:p>
            <a:pPr algn="r">
              <a:buNone/>
            </a:pPr>
            <a:r>
              <a:rPr lang="tt-RU" dirty="0" smtClean="0">
                <a:latin typeface="Times New Roman" pitchFamily="18" charset="0"/>
                <a:cs typeface="Times New Roman" pitchFamily="18" charset="0"/>
              </a:rPr>
              <a:t>Г. Тукай</a:t>
            </a:r>
          </a:p>
          <a:p>
            <a:pPr>
              <a:buNone/>
            </a:pPr>
            <a:r>
              <a:rPr lang="tt-RU" dirty="0" smtClean="0">
                <a:latin typeface="Times New Roman" pitchFamily="18" charset="0"/>
                <a:cs typeface="Times New Roman" pitchFamily="18" charset="0"/>
              </a:rPr>
              <a:t>2. Казан,Казан! Сине миннән артык</a:t>
            </a:r>
          </a:p>
          <a:p>
            <a:pPr>
              <a:buNone/>
            </a:pPr>
            <a:r>
              <a:rPr lang="tt-RU" dirty="0" smtClean="0">
                <a:latin typeface="Times New Roman" pitchFamily="18" charset="0"/>
                <a:cs typeface="Times New Roman" pitchFamily="18" charset="0"/>
              </a:rPr>
              <a:t>Яратучы, белмим, бар микән?!</a:t>
            </a:r>
          </a:p>
          <a:p>
            <a:pPr algn="r">
              <a:buNone/>
            </a:pPr>
            <a:r>
              <a:rPr lang="tt-RU" dirty="0" smtClean="0">
                <a:latin typeface="Times New Roman" pitchFamily="18" charset="0"/>
                <a:cs typeface="Times New Roman" pitchFamily="18" charset="0"/>
              </a:rPr>
              <a:t>Н.Арсланов</a:t>
            </a:r>
          </a:p>
          <a:p>
            <a:pPr>
              <a:buNone/>
            </a:pPr>
            <a:r>
              <a:rPr lang="tt-RU" dirty="0" smtClean="0">
                <a:latin typeface="Times New Roman" pitchFamily="18" charset="0"/>
                <a:cs typeface="Times New Roman" pitchFamily="18" charset="0"/>
              </a:rPr>
              <a:t>3. Кайный, шаулый Казан урамнары...</a:t>
            </a:r>
          </a:p>
          <a:p>
            <a:pPr algn="r">
              <a:buNone/>
            </a:pPr>
            <a:r>
              <a:rPr lang="tt-RU" dirty="0" smtClean="0">
                <a:latin typeface="Times New Roman" pitchFamily="18" charset="0"/>
                <a:cs typeface="Times New Roman" pitchFamily="18" charset="0"/>
              </a:rPr>
              <a:t>С. Сөләйманова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Казань.wmv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857224" y="714356"/>
            <a:ext cx="7239051" cy="542928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vide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учитель\Desktop\karta-tatarstana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473377" y="332656"/>
            <a:ext cx="9084760" cy="6415411"/>
          </a:xfrm>
          <a:prstGeom prst="rect">
            <a:avLst/>
          </a:prstGeom>
          <a:noFill/>
        </p:spPr>
      </p:pic>
      <p:sp>
        <p:nvSpPr>
          <p:cNvPr id="5" name="Стрелка вверх 4"/>
          <p:cNvSpPr/>
          <p:nvPr/>
        </p:nvSpPr>
        <p:spPr>
          <a:xfrm rot="17986115">
            <a:off x="3981538" y="1723449"/>
            <a:ext cx="174928" cy="4216040"/>
          </a:xfrm>
          <a:prstGeom prst="up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1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учитель\Desktop\karta_kazani_avtomobilnaja-492x50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11760" y="1628800"/>
            <a:ext cx="3882958" cy="3946095"/>
          </a:xfrm>
          <a:prstGeom prst="rect">
            <a:avLst/>
          </a:prstGeom>
          <a:noFill/>
        </p:spPr>
      </p:pic>
      <p:pic>
        <p:nvPicPr>
          <p:cNvPr id="1028" name="Picture 4" descr="C:\Users\учитель\Downloads\кремль.jp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528" y="548680"/>
            <a:ext cx="2916324" cy="1944216"/>
          </a:xfrm>
          <a:prstGeom prst="rect">
            <a:avLst/>
          </a:prstGeom>
          <a:noFill/>
        </p:spPr>
      </p:pic>
      <p:pic>
        <p:nvPicPr>
          <p:cNvPr id="1029" name="Picture 5" descr="C:\Users\учитель\Downloads\нац музей.jpg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95536" y="4221088"/>
            <a:ext cx="3072341" cy="2304256"/>
          </a:xfrm>
          <a:prstGeom prst="rect">
            <a:avLst/>
          </a:prstGeom>
          <a:noFill/>
        </p:spPr>
      </p:pic>
      <p:pic>
        <p:nvPicPr>
          <p:cNvPr id="1030" name="Picture 6" descr="C:\Users\учитель\Downloads\университет.jpg">
            <a:hlinkClick r:id="rId7"/>
          </p:cNvPr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580111" y="4293096"/>
            <a:ext cx="3084823" cy="2172410"/>
          </a:xfrm>
          <a:prstGeom prst="rect">
            <a:avLst/>
          </a:prstGeom>
          <a:noFill/>
        </p:spPr>
      </p:pic>
      <p:pic>
        <p:nvPicPr>
          <p:cNvPr id="1032" name="Picture 8" descr="C:\Users\учитель\Downloads\памятник.jpg">
            <a:hlinkClick r:id="rId9"/>
          </p:cNvPr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5652120" y="404664"/>
            <a:ext cx="2987824" cy="22408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55576" y="1052736"/>
            <a:ext cx="8229600" cy="4389120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tt-RU" sz="3900" dirty="0" smtClean="0">
                <a:latin typeface="Times New Roman" pitchFamily="18" charset="0"/>
                <a:cs typeface="Times New Roman" pitchFamily="18" charset="0"/>
              </a:rPr>
              <a:t>Мин Казанда, тарихи калабыз,</a:t>
            </a:r>
            <a:endParaRPr lang="ru-RU" sz="39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tt-RU" sz="3900" dirty="0" smtClean="0">
                <a:latin typeface="Times New Roman" pitchFamily="18" charset="0"/>
                <a:cs typeface="Times New Roman" pitchFamily="18" charset="0"/>
              </a:rPr>
              <a:t>“Саумы”диеп сиңа кулым сузам.</a:t>
            </a:r>
            <a:endParaRPr lang="ru-RU" sz="39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tt-RU" sz="3900" dirty="0" smtClean="0">
                <a:latin typeface="Times New Roman" pitchFamily="18" charset="0"/>
                <a:cs typeface="Times New Roman" pitchFamily="18" charset="0"/>
              </a:rPr>
              <a:t>Кочак җәеп каршы ала сыман,</a:t>
            </a:r>
            <a:endParaRPr lang="ru-RU" sz="39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tt-RU" sz="3900" dirty="0" smtClean="0">
                <a:latin typeface="Times New Roman" pitchFamily="18" charset="0"/>
                <a:cs typeface="Times New Roman" pitchFamily="18" charset="0"/>
              </a:rPr>
              <a:t>Казан ханы гүзәл Сөембикә.</a:t>
            </a:r>
            <a:endParaRPr lang="ru-RU" sz="39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tt-RU" sz="3900" dirty="0" smtClean="0">
                <a:latin typeface="Times New Roman" pitchFamily="18" charset="0"/>
                <a:cs typeface="Times New Roman" pitchFamily="18" charset="0"/>
              </a:rPr>
              <a:t>Башым иям Җәлил һәйкәленә, </a:t>
            </a:r>
            <a:endParaRPr lang="ru-RU" sz="39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tt-RU" sz="3900" dirty="0" smtClean="0">
                <a:latin typeface="Times New Roman" pitchFamily="18" charset="0"/>
                <a:cs typeface="Times New Roman" pitchFamily="18" charset="0"/>
              </a:rPr>
              <a:t>Идел өсләренә күз салам.</a:t>
            </a:r>
            <a:endParaRPr lang="ru-RU" sz="39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tt-RU" sz="3900" dirty="0" smtClean="0">
                <a:latin typeface="Times New Roman" pitchFamily="18" charset="0"/>
                <a:cs typeface="Times New Roman" pitchFamily="18" charset="0"/>
              </a:rPr>
              <a:t>Бер чүгәләп изге ташларыңа </a:t>
            </a:r>
          </a:p>
          <a:p>
            <a:pPr>
              <a:buNone/>
            </a:pPr>
            <a:r>
              <a:rPr lang="tt-RU" sz="3900" dirty="0" smtClean="0">
                <a:latin typeface="Times New Roman" pitchFamily="18" charset="0"/>
                <a:cs typeface="Times New Roman" pitchFamily="18" charset="0"/>
              </a:rPr>
              <a:t>Ял итәм дә тагын кузгалам.</a:t>
            </a:r>
          </a:p>
          <a:p>
            <a:pPr algn="ctr">
              <a:buNone/>
            </a:pPr>
            <a:endParaRPr lang="ru-RU" sz="39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199856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tt-RU" sz="3200" dirty="0" smtClean="0">
                <a:latin typeface="Times New Roman" pitchFamily="18" charset="0"/>
                <a:cs typeface="Times New Roman" pitchFamily="18" charset="0"/>
              </a:rPr>
              <a:t>Казаным, син – минем моң бишегем,</a:t>
            </a:r>
          </a:p>
          <a:p>
            <a:pPr>
              <a:buNone/>
            </a:pPr>
            <a:r>
              <a:rPr lang="tt-RU" sz="3200" dirty="0" smtClean="0">
                <a:latin typeface="Times New Roman" pitchFamily="18" charset="0"/>
                <a:cs typeface="Times New Roman" pitchFamily="18" charset="0"/>
              </a:rPr>
              <a:t>Балкып янар якты кояшым .</a:t>
            </a:r>
          </a:p>
          <a:p>
            <a:pPr>
              <a:buNone/>
            </a:pPr>
            <a:r>
              <a:rPr lang="tt-RU" sz="3200" dirty="0" smtClean="0">
                <a:latin typeface="Times New Roman" pitchFamily="18" charset="0"/>
                <a:cs typeface="Times New Roman" pitchFamily="18" charset="0"/>
              </a:rPr>
              <a:t>Милләтемнең горурлыгы булып,</a:t>
            </a:r>
          </a:p>
          <a:p>
            <a:pPr>
              <a:buNone/>
            </a:pPr>
            <a:r>
              <a:rPr lang="tt-RU" sz="3200" dirty="0" smtClean="0">
                <a:latin typeface="Times New Roman" pitchFamily="18" charset="0"/>
                <a:cs typeface="Times New Roman" pitchFamily="18" charset="0"/>
              </a:rPr>
              <a:t>Яктылыкка дәшеп торасың.</a:t>
            </a: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tt-RU" sz="3200" dirty="0" smtClean="0">
                <a:latin typeface="Times New Roman" pitchFamily="18" charset="0"/>
                <a:cs typeface="Times New Roman" pitchFamily="18" charset="0"/>
              </a:rPr>
              <a:t> </a:t>
            </a: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tt-RU" sz="3200" dirty="0" smtClean="0">
                <a:latin typeface="Times New Roman" pitchFamily="18" charset="0"/>
                <a:cs typeface="Times New Roman" pitchFamily="18" charset="0"/>
              </a:rPr>
              <a:t>И нурлы Казан,</a:t>
            </a: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tt-RU" sz="3200" dirty="0" smtClean="0">
                <a:latin typeface="Times New Roman" pitchFamily="18" charset="0"/>
                <a:cs typeface="Times New Roman" pitchFamily="18" charset="0"/>
              </a:rPr>
              <a:t>Туган ил төсе.</a:t>
            </a: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tt-RU" sz="3200" dirty="0" smtClean="0">
                <a:latin typeface="Times New Roman" pitchFamily="18" charset="0"/>
                <a:cs typeface="Times New Roman" pitchFamily="18" charset="0"/>
              </a:rPr>
              <a:t>Синең ташларда</a:t>
            </a: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tt-RU" sz="3200" dirty="0" smtClean="0">
                <a:latin typeface="Times New Roman" pitchFamily="18" charset="0"/>
                <a:cs typeface="Times New Roman" pitchFamily="18" charset="0"/>
              </a:rPr>
              <a:t>Бабайлар эзе.</a:t>
            </a: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34387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tt-RU" sz="3200" dirty="0" smtClean="0">
                <a:latin typeface="Times New Roman" pitchFamily="18" charset="0"/>
                <a:cs typeface="Times New Roman" pitchFamily="18" charset="0"/>
              </a:rPr>
              <a:t>Барлык шәһәрләрдән дә </a:t>
            </a:r>
          </a:p>
          <a:p>
            <a:pPr>
              <a:buNone/>
            </a:pPr>
            <a:r>
              <a:rPr lang="tt-RU" sz="3200" dirty="0" smtClean="0">
                <a:latin typeface="Times New Roman" pitchFamily="18" charset="0"/>
                <a:cs typeface="Times New Roman" pitchFamily="18" charset="0"/>
              </a:rPr>
              <a:t>Син яктырак, моңлырак,</a:t>
            </a:r>
          </a:p>
          <a:p>
            <a:pPr>
              <a:buNone/>
            </a:pPr>
            <a:r>
              <a:rPr lang="tt-RU" sz="3200" dirty="0" smtClean="0">
                <a:latin typeface="Times New Roman" pitchFamily="18" charset="0"/>
                <a:cs typeface="Times New Roman" pitchFamily="18" charset="0"/>
              </a:rPr>
              <a:t>Зур үскәч тә, мин сине </a:t>
            </a:r>
          </a:p>
          <a:p>
            <a:pPr>
              <a:buNone/>
            </a:pPr>
            <a:r>
              <a:rPr lang="tt-RU" sz="3200" dirty="0" smtClean="0">
                <a:latin typeface="Times New Roman" pitchFamily="18" charset="0"/>
                <a:cs typeface="Times New Roman" pitchFamily="18" charset="0"/>
              </a:rPr>
              <a:t>Онытмамын туган ягым.</a:t>
            </a:r>
          </a:p>
          <a:p>
            <a:pPr>
              <a:buNone/>
            </a:pP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Мин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яшимен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башкалада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>
              <a:buNone/>
            </a:pP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Аның исеме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–Казан.</a:t>
            </a:r>
          </a:p>
          <a:p>
            <a:pPr>
              <a:buNone/>
            </a:pP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Күңелләргә иман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өстәп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>
              <a:buNone/>
            </a:pP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Мәчеттән агыла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азан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325</TotalTime>
  <Words>276</Words>
  <Application>Microsoft Office PowerPoint</Application>
  <PresentationFormat>Экран (4:3)</PresentationFormat>
  <Paragraphs>102</Paragraphs>
  <Slides>16</Slides>
  <Notes>1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Поток</vt:lpstr>
      <vt:lpstr>Презентация PowerPoint</vt:lpstr>
      <vt:lpstr>Казан-Татарстан Республикасының башкаласы</vt:lpstr>
      <vt:lpstr>Сочинениегә эпиграф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Синквейн (шигырь төзү)</vt:lpstr>
      <vt:lpstr>Җөмләләрне тәмамларга</vt:lpstr>
      <vt:lpstr>Өй эше</vt:lpstr>
      <vt:lpstr>http://www.tatknigafund.ru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 Казан, дәртле  Казан, моңлы Казан, нурлы Казан! Г. Тукай</dc:title>
  <cp:lastModifiedBy>RePack by Diakov</cp:lastModifiedBy>
  <cp:revision>34</cp:revision>
  <dcterms:modified xsi:type="dcterms:W3CDTF">2015-03-05T17:46:46Z</dcterms:modified>
</cp:coreProperties>
</file>