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1230CAA-0E9B-4701-BAB9-74A22899B54C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0E7DFC-6274-4DBE-BA80-F9E444C8C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72386" cy="51092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Оставит страшные следы,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 встретит – пожирает.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Но, если дашь ему воды,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сам мигом погибает.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H:\слайдфильм\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429000"/>
            <a:ext cx="3071834" cy="2786082"/>
          </a:xfrm>
          <a:prstGeom prst="rect">
            <a:avLst/>
          </a:prstGeom>
          <a:noFill/>
        </p:spPr>
      </p:pic>
      <p:pic>
        <p:nvPicPr>
          <p:cNvPr id="22532" name="Picture 4" descr="H:\слайдфильм\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500042"/>
            <a:ext cx="2571768" cy="2714644"/>
          </a:xfrm>
          <a:prstGeom prst="rect">
            <a:avLst/>
          </a:prstGeom>
          <a:noFill/>
        </p:spPr>
      </p:pic>
      <p:pic>
        <p:nvPicPr>
          <p:cNvPr id="22533" name="Picture 5" descr="H:\слайдфильм\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642918"/>
            <a:ext cx="421484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:\слайдфильм\8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500462" cy="3214710"/>
          </a:xfrm>
          <a:prstGeom prst="rect">
            <a:avLst/>
          </a:prstGeom>
          <a:noFill/>
        </p:spPr>
      </p:pic>
      <p:pic>
        <p:nvPicPr>
          <p:cNvPr id="23555" name="Picture 3" descr="H:\слайдфильм\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28604"/>
            <a:ext cx="2857520" cy="3000396"/>
          </a:xfrm>
          <a:prstGeom prst="rect">
            <a:avLst/>
          </a:prstGeom>
          <a:noFill/>
        </p:spPr>
      </p:pic>
      <p:pic>
        <p:nvPicPr>
          <p:cNvPr id="23556" name="Picture 4" descr="H:\слайдфильм\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876"/>
            <a:ext cx="3429024" cy="3000396"/>
          </a:xfrm>
          <a:prstGeom prst="rect">
            <a:avLst/>
          </a:prstGeom>
          <a:noFill/>
        </p:spPr>
      </p:pic>
      <p:pic>
        <p:nvPicPr>
          <p:cNvPr id="23557" name="Picture 5" descr="H:\слайдфильм\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4000504"/>
            <a:ext cx="371477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3732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Служба </a:t>
            </a:r>
            <a:br>
              <a:rPr lang="ru-RU" sz="5400" dirty="0" smtClean="0"/>
            </a:br>
            <a:r>
              <a:rPr lang="ru-RU" sz="5400" dirty="0" smtClean="0"/>
              <a:t>спасения</a:t>
            </a:r>
            <a:endParaRPr lang="ru-RU" sz="5400" dirty="0"/>
          </a:p>
        </p:txBody>
      </p:sp>
      <p:pic>
        <p:nvPicPr>
          <p:cNvPr id="24578" name="Picture 2" descr="H:\картинки огонь\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714380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:\картинки огонь\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685804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слайдфильм\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00092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9444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Мы пожар </a:t>
            </a:r>
            <a:br>
              <a:rPr lang="ru-RU" sz="4400" dirty="0" smtClean="0"/>
            </a:br>
            <a:r>
              <a:rPr lang="ru-RU" sz="4400" dirty="0" smtClean="0"/>
              <a:t>потушим</a:t>
            </a:r>
            <a:endParaRPr lang="ru-RU" sz="4400" dirty="0"/>
          </a:p>
        </p:txBody>
      </p:sp>
      <p:pic>
        <p:nvPicPr>
          <p:cNvPr id="26626" name="Picture 2" descr="H:\картинки огонь\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143380"/>
            <a:ext cx="2928958" cy="2428892"/>
          </a:xfrm>
          <a:prstGeom prst="rect">
            <a:avLst/>
          </a:prstGeom>
          <a:noFill/>
        </p:spPr>
      </p:pic>
      <p:pic>
        <p:nvPicPr>
          <p:cNvPr id="26627" name="Picture 3" descr="H:\картинки огонь\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785926"/>
            <a:ext cx="2928958" cy="2143140"/>
          </a:xfrm>
          <a:prstGeom prst="rect">
            <a:avLst/>
          </a:prstGeom>
          <a:noFill/>
        </p:spPr>
      </p:pic>
      <p:pic>
        <p:nvPicPr>
          <p:cNvPr id="26632" name="Picture 8" descr="http://im3-tub.yandex.net/i?id=221141933-01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500306"/>
            <a:ext cx="321471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46588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Мы пожар </a:t>
            </a:r>
            <a:br>
              <a:rPr lang="ru-RU" sz="4800" dirty="0" smtClean="0"/>
            </a:br>
            <a:r>
              <a:rPr lang="ru-RU" sz="4800" dirty="0" smtClean="0"/>
              <a:t>потушим</a:t>
            </a:r>
            <a:endParaRPr lang="ru-RU" sz="4800" dirty="0"/>
          </a:p>
        </p:txBody>
      </p:sp>
      <p:pic>
        <p:nvPicPr>
          <p:cNvPr id="28674" name="Picture 2" descr="H:\картинки огонь\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071942"/>
            <a:ext cx="1857388" cy="2143140"/>
          </a:xfrm>
          <a:prstGeom prst="rect">
            <a:avLst/>
          </a:prstGeom>
          <a:noFill/>
        </p:spPr>
      </p:pic>
      <p:pic>
        <p:nvPicPr>
          <p:cNvPr id="4" name="Picture 5" descr="H:\картинки огонь\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3116"/>
            <a:ext cx="2571768" cy="1785950"/>
          </a:xfrm>
          <a:prstGeom prst="rect">
            <a:avLst/>
          </a:prstGeom>
          <a:noFill/>
        </p:spPr>
      </p:pic>
      <p:pic>
        <p:nvPicPr>
          <p:cNvPr id="5" name="Picture 6" descr="H:\слайдфильм\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71678"/>
            <a:ext cx="2786082" cy="4000528"/>
          </a:xfrm>
          <a:prstGeom prst="rect">
            <a:avLst/>
          </a:prstGeom>
          <a:noFill/>
        </p:spPr>
      </p:pic>
      <p:pic>
        <p:nvPicPr>
          <p:cNvPr id="6" name="Picture 4" descr="H:\картинки огонь\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4286256"/>
            <a:ext cx="2286016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57818" y="928670"/>
            <a:ext cx="3429000" cy="207170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Georgia" pitchFamily="18" charset="0"/>
              </a:rPr>
              <a:t>Опасный</a:t>
            </a: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> </a:t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>огонек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286380" y="3214686"/>
            <a:ext cx="3429000" cy="1920240"/>
          </a:xfrm>
        </p:spPr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Занятие ОБЖ</a:t>
            </a:r>
            <a:endParaRPr lang="ru-RU" sz="3200" dirty="0"/>
          </a:p>
        </p:txBody>
      </p:sp>
      <p:pic>
        <p:nvPicPr>
          <p:cNvPr id="12" name="Picture 3" descr="H:\картинки огонь\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0682" b="1068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Древние люди и огонь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:\слайдфильм\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4357718" cy="4429156"/>
          </a:xfrm>
          <a:prstGeom prst="rect">
            <a:avLst/>
          </a:prstGeom>
          <a:noFill/>
        </p:spPr>
      </p:pic>
      <p:pic>
        <p:nvPicPr>
          <p:cNvPr id="2051" name="Picture 3" descr="H:\слайдфильм\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357430"/>
            <a:ext cx="285752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слайдфильм\6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3143272" cy="2500330"/>
          </a:xfrm>
          <a:prstGeom prst="rect">
            <a:avLst/>
          </a:prstGeom>
          <a:noFill/>
        </p:spPr>
      </p:pic>
      <p:pic>
        <p:nvPicPr>
          <p:cNvPr id="3075" name="Picture 3" descr="H:\слайдфильм\5 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86256"/>
            <a:ext cx="2857520" cy="2286016"/>
          </a:xfrm>
          <a:prstGeom prst="rect">
            <a:avLst/>
          </a:prstGeom>
          <a:noFill/>
        </p:spPr>
      </p:pic>
      <p:pic>
        <p:nvPicPr>
          <p:cNvPr id="3076" name="Picture 4" descr="H:\слайдфильм\7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357298"/>
            <a:ext cx="2643206" cy="471490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Огонь – друг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2353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От маленькой искорки –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большое горе.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 огнем не шути,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сгореть можно.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Огонь – враг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:\слайдфильм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071966" cy="3929090"/>
          </a:xfrm>
          <a:prstGeom prst="rect">
            <a:avLst/>
          </a:prstGeom>
          <a:noFill/>
        </p:spPr>
      </p:pic>
      <p:pic>
        <p:nvPicPr>
          <p:cNvPr id="4099" name="Picture 3" descr="H:\слайдфильм\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00240"/>
            <a:ext cx="321471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4-tub.yandex.net/i?id=137964306-14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857652" cy="3929090"/>
          </a:xfrm>
          <a:prstGeom prst="rect">
            <a:avLst/>
          </a:prstGeom>
          <a:noFill/>
        </p:spPr>
      </p:pic>
      <p:pic>
        <p:nvPicPr>
          <p:cNvPr id="5124" name="Picture 4" descr="http://im2-tub.yandex.net/i?id=335969365-11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928802"/>
            <a:ext cx="342902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3732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Опасные предметы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20482" name="Picture 2" descr="H:\слайдфильм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714776" cy="3071834"/>
          </a:xfrm>
          <a:prstGeom prst="rect">
            <a:avLst/>
          </a:prstGeom>
          <a:noFill/>
        </p:spPr>
      </p:pic>
      <p:pic>
        <p:nvPicPr>
          <p:cNvPr id="20483" name="Picture 3" descr="H:\слайдфильм\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71942"/>
            <a:ext cx="2928948" cy="2643206"/>
          </a:xfrm>
          <a:prstGeom prst="rect">
            <a:avLst/>
          </a:prstGeom>
          <a:noFill/>
        </p:spPr>
      </p:pic>
      <p:pic>
        <p:nvPicPr>
          <p:cNvPr id="20484" name="Picture 4" descr="H:\слайдфильм\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285860"/>
            <a:ext cx="3071834" cy="2286016"/>
          </a:xfrm>
          <a:prstGeom prst="rect">
            <a:avLst/>
          </a:prstGeom>
          <a:noFill/>
        </p:spPr>
      </p:pic>
      <p:pic>
        <p:nvPicPr>
          <p:cNvPr id="20485" name="Picture 5" descr="H:\слайдфильм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929066"/>
            <a:ext cx="328614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:\слайдфильм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00042"/>
            <a:ext cx="3214710" cy="2857520"/>
          </a:xfrm>
          <a:prstGeom prst="rect">
            <a:avLst/>
          </a:prstGeom>
          <a:noFill/>
        </p:spPr>
      </p:pic>
      <p:pic>
        <p:nvPicPr>
          <p:cNvPr id="21507" name="Picture 3" descr="H:\слайдфильм\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786190"/>
            <a:ext cx="3643338" cy="2643206"/>
          </a:xfrm>
          <a:prstGeom prst="rect">
            <a:avLst/>
          </a:prstGeom>
          <a:noFill/>
        </p:spPr>
      </p:pic>
      <p:pic>
        <p:nvPicPr>
          <p:cNvPr id="21508" name="Picture 4" descr="H:\слайдфильм\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643314"/>
            <a:ext cx="307183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194</TotalTime>
  <Words>27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Оставит страшные следы,  что встретит – пожирает.  Но, если дашь ему воды,  сам мигом погибает. </vt:lpstr>
      <vt:lpstr>   Опасный   огонек</vt:lpstr>
      <vt:lpstr>Древние люди и огонь </vt:lpstr>
      <vt:lpstr>Огонь – друг </vt:lpstr>
      <vt:lpstr>От маленькой искорки –  большое горе.   с огнем не шути,  сгореть можно.</vt:lpstr>
      <vt:lpstr>Огонь – враг </vt:lpstr>
      <vt:lpstr>Слайд 7</vt:lpstr>
      <vt:lpstr>Опасные предметы </vt:lpstr>
      <vt:lpstr>Слайд 9</vt:lpstr>
      <vt:lpstr>Слайд 10</vt:lpstr>
      <vt:lpstr>Слайд 11</vt:lpstr>
      <vt:lpstr>Служба  спасения</vt:lpstr>
      <vt:lpstr>Слайд 13</vt:lpstr>
      <vt:lpstr>Слайд 14</vt:lpstr>
      <vt:lpstr>Мы пожар  потушим</vt:lpstr>
      <vt:lpstr>Мы пожар  потушим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ОБЖ</dc:title>
  <dc:creator>Игорь</dc:creator>
  <cp:lastModifiedBy>user</cp:lastModifiedBy>
  <cp:revision>20</cp:revision>
  <dcterms:created xsi:type="dcterms:W3CDTF">2011-05-03T16:20:45Z</dcterms:created>
  <dcterms:modified xsi:type="dcterms:W3CDTF">2011-05-04T03:23:06Z</dcterms:modified>
</cp:coreProperties>
</file>