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5" r:id="rId5"/>
    <p:sldId id="264" r:id="rId6"/>
    <p:sldId id="266" r:id="rId7"/>
    <p:sldId id="267" r:id="rId8"/>
    <p:sldId id="268" r:id="rId9"/>
    <p:sldId id="269" r:id="rId10"/>
    <p:sldId id="270"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25" autoAdjust="0"/>
    <p:restoredTop sz="96433" autoAdjust="0"/>
  </p:normalViewPr>
  <p:slideViewPr>
    <p:cSldViewPr snapToGrid="0">
      <p:cViewPr varScale="1">
        <p:scale>
          <a:sx n="72" d="100"/>
          <a:sy n="72" d="100"/>
        </p:scale>
        <p:origin x="-122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7953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6772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31931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366191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3194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58704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90988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5302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714396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42673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07.03.2015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417448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A218-1BD9-44B7-AD25-60C2204205A7}" type="datetimeFigureOut">
              <a:rPr lang="ru-RU" smtClean="0"/>
              <a:pPr/>
              <a:t>07.03.2015</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274617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a:xfrm>
            <a:off x="628650" y="365126"/>
            <a:ext cx="7886700" cy="4485170"/>
          </a:xfrm>
        </p:spPr>
        <p:txBody>
          <a:bodyPr>
            <a:normAutofit/>
          </a:bodyPr>
          <a:lstStyle/>
          <a:p>
            <a:pPr algn="ctr"/>
            <a:r>
              <a:rPr lang="en-US" sz="6000" b="1" dirty="0" smtClean="0">
                <a:solidFill>
                  <a:srgbClr val="002060"/>
                </a:solidFill>
              </a:rPr>
              <a:t>THE PROJECT – OUR SCHOOL</a:t>
            </a:r>
            <a:endParaRPr lang="ru-RU" sz="6000" b="1" dirty="0">
              <a:solidFill>
                <a:srgbClr val="002060"/>
              </a:solidFill>
            </a:endParaRPr>
          </a:p>
        </p:txBody>
      </p:sp>
      <p:sp>
        <p:nvSpPr>
          <p:cNvPr id="6" name="Содержимое 5"/>
          <p:cNvSpPr>
            <a:spLocks noGrp="1"/>
          </p:cNvSpPr>
          <p:nvPr>
            <p:ph idx="1"/>
          </p:nvPr>
        </p:nvSpPr>
        <p:spPr>
          <a:xfrm>
            <a:off x="628650" y="5393635"/>
            <a:ext cx="7886700" cy="783327"/>
          </a:xfrm>
        </p:spPr>
        <p:txBody>
          <a:bodyPr>
            <a:noAutofit/>
          </a:bodyPr>
          <a:lstStyle/>
          <a:p>
            <a:pPr algn="r">
              <a:buNone/>
            </a:pPr>
            <a:r>
              <a:rPr lang="en-GB" dirty="0" smtClean="0"/>
              <a:t>Made by 5 form.</a:t>
            </a:r>
          </a:p>
          <a:p>
            <a:pPr algn="r">
              <a:buNone/>
            </a:pPr>
            <a:r>
              <a:rPr lang="en-GB" dirty="0" err="1" smtClean="0"/>
              <a:t>Valgusskay</a:t>
            </a:r>
            <a:r>
              <a:rPr lang="en-GB" dirty="0" smtClean="0"/>
              <a:t> school. </a:t>
            </a:r>
          </a:p>
          <a:p>
            <a:pPr algn="ctr">
              <a:buNone/>
            </a:pPr>
            <a:r>
              <a:rPr lang="en-GB" dirty="0" smtClean="0"/>
              <a:t>2014</a:t>
            </a:r>
            <a:endParaRPr lang="ru-RU" dirty="0"/>
          </a:p>
        </p:txBody>
      </p:sp>
    </p:spTree>
    <p:extLst>
      <p:ext uri="{BB962C8B-B14F-4D97-AF65-F5344CB8AC3E}">
        <p14:creationId xmlns="" xmlns:p14="http://schemas.microsoft.com/office/powerpoint/2010/main" val="255266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Our Sport club</a:t>
            </a:r>
            <a:endParaRPr lang="ru-RU" b="1" dirty="0">
              <a:solidFill>
                <a:srgbClr val="FF0000"/>
              </a:solidFill>
            </a:endParaRPr>
          </a:p>
        </p:txBody>
      </p:sp>
      <p:sp>
        <p:nvSpPr>
          <p:cNvPr id="6" name="Содержимое 5"/>
          <p:cNvSpPr>
            <a:spLocks noGrp="1"/>
          </p:cNvSpPr>
          <p:nvPr>
            <p:ph sz="half" idx="1"/>
          </p:nvPr>
        </p:nvSpPr>
        <p:spPr/>
        <p:txBody>
          <a:bodyPr/>
          <a:lstStyle/>
          <a:p>
            <a:r>
              <a:rPr lang="en-GB" dirty="0" smtClean="0"/>
              <a:t>There are sports club in our school too. Baseball, volleyball, football. We like to take part in different sport competitions.</a:t>
            </a:r>
            <a:endParaRPr lang="ru-RU" dirty="0"/>
          </a:p>
        </p:txBody>
      </p:sp>
      <p:pic>
        <p:nvPicPr>
          <p:cNvPr id="7" name="Рисунок 6" descr="image99.jpg"/>
          <p:cNvPicPr>
            <a:picLocks noChangeAspect="1"/>
          </p:cNvPicPr>
          <p:nvPr/>
        </p:nvPicPr>
        <p:blipFill>
          <a:blip r:embed="rId3"/>
          <a:stretch>
            <a:fillRect/>
          </a:stretch>
        </p:blipFill>
        <p:spPr>
          <a:xfrm>
            <a:off x="4876800" y="1885951"/>
            <a:ext cx="3684104" cy="2763078"/>
          </a:xfrm>
          <a:prstGeom prst="rect">
            <a:avLst/>
          </a:prstGeom>
        </p:spPr>
      </p:pic>
    </p:spTree>
    <p:extLst>
      <p:ext uri="{BB962C8B-B14F-4D97-AF65-F5344CB8AC3E}">
        <p14:creationId xmlns="" xmlns:p14="http://schemas.microsoft.com/office/powerpoint/2010/main" val="4292597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What is school for you?</a:t>
            </a:r>
            <a:endParaRPr lang="ru-RU" b="1" dirty="0">
              <a:solidFill>
                <a:srgbClr val="FF0000"/>
              </a:solidFill>
            </a:endParaRPr>
          </a:p>
        </p:txBody>
      </p:sp>
      <p:sp>
        <p:nvSpPr>
          <p:cNvPr id="6" name="Содержимое 5"/>
          <p:cNvSpPr>
            <a:spLocks noGrp="1"/>
          </p:cNvSpPr>
          <p:nvPr>
            <p:ph sz="half" idx="1"/>
          </p:nvPr>
        </p:nvSpPr>
        <p:spPr/>
        <p:txBody>
          <a:bodyPr/>
          <a:lstStyle/>
          <a:p>
            <a:r>
              <a:rPr lang="en-GB" b="1" dirty="0" smtClean="0"/>
              <a:t>I think......</a:t>
            </a:r>
          </a:p>
          <a:p>
            <a:r>
              <a:rPr lang="en-GB" b="1" dirty="0" smtClean="0"/>
              <a:t>In my opinion.....</a:t>
            </a:r>
          </a:p>
          <a:p>
            <a:r>
              <a:rPr lang="en-GB" b="1" dirty="0" smtClean="0"/>
              <a:t>I agree that......</a:t>
            </a:r>
          </a:p>
          <a:p>
            <a:r>
              <a:rPr lang="en-GB" b="1" dirty="0" smtClean="0"/>
              <a:t>I don’t agree that....</a:t>
            </a:r>
          </a:p>
          <a:p>
            <a:r>
              <a:rPr lang="en-GB" b="1" dirty="0" smtClean="0"/>
              <a:t>On the one hand.....</a:t>
            </a:r>
          </a:p>
          <a:p>
            <a:r>
              <a:rPr lang="en-GB" b="1" dirty="0" smtClean="0"/>
              <a:t>On the other hand....</a:t>
            </a:r>
            <a:endParaRPr lang="ru-RU" b="1" dirty="0"/>
          </a:p>
        </p:txBody>
      </p:sp>
    </p:spTree>
    <p:extLst>
      <p:ext uri="{BB962C8B-B14F-4D97-AF65-F5344CB8AC3E}">
        <p14:creationId xmlns="" xmlns:p14="http://schemas.microsoft.com/office/powerpoint/2010/main" val="4292597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OUR SCHOOL</a:t>
            </a:r>
            <a:endParaRPr lang="ru-RU" b="1" dirty="0">
              <a:solidFill>
                <a:srgbClr val="FF0000"/>
              </a:solidFill>
            </a:endParaRPr>
          </a:p>
        </p:txBody>
      </p:sp>
      <p:sp>
        <p:nvSpPr>
          <p:cNvPr id="8" name="Содержимое 7"/>
          <p:cNvSpPr>
            <a:spLocks noGrp="1"/>
          </p:cNvSpPr>
          <p:nvPr>
            <p:ph idx="1"/>
          </p:nvPr>
        </p:nvSpPr>
        <p:spPr/>
        <p:txBody>
          <a:bodyPr/>
          <a:lstStyle/>
          <a:p>
            <a:pPr>
              <a:buNone/>
            </a:pPr>
            <a:r>
              <a:rPr lang="en-US" dirty="0" smtClean="0"/>
              <a:t>   We live in a small settlement </a:t>
            </a:r>
            <a:r>
              <a:rPr lang="en-US" dirty="0" err="1" smtClean="0"/>
              <a:t>Valgusy</a:t>
            </a:r>
            <a:r>
              <a:rPr lang="en-US" dirty="0" smtClean="0"/>
              <a:t>. It is situated in </a:t>
            </a:r>
            <a:r>
              <a:rPr lang="en-US" dirty="0" err="1" smtClean="0"/>
              <a:t>Nizhegorogsk</a:t>
            </a:r>
            <a:r>
              <a:rPr lang="en-US" dirty="0" err="1" smtClean="0"/>
              <a:t>ay</a:t>
            </a:r>
            <a:r>
              <a:rPr lang="en-US" smtClean="0"/>
              <a:t> obl. </a:t>
            </a:r>
            <a:r>
              <a:rPr lang="en-US" dirty="0" smtClean="0"/>
              <a:t>It is not far from </a:t>
            </a:r>
            <a:r>
              <a:rPr lang="en-US" dirty="0" err="1" smtClean="0"/>
              <a:t>Buturlino</a:t>
            </a:r>
            <a:r>
              <a:rPr lang="en-US" dirty="0" smtClean="0"/>
              <a:t>. Our settlement is near the river </a:t>
            </a:r>
            <a:r>
              <a:rPr lang="en-US" dirty="0" err="1" smtClean="0"/>
              <a:t>Piana</a:t>
            </a:r>
            <a:r>
              <a:rPr lang="en-US" dirty="0" smtClean="0"/>
              <a:t>. It has a nice view. We like to go swimming with our parents in summer there. There are 46 pupils study in our school. We have many friends. </a:t>
            </a:r>
            <a:endParaRPr lang="ru-RU" dirty="0"/>
          </a:p>
        </p:txBody>
      </p:sp>
    </p:spTree>
    <p:extLst>
      <p:ext uri="{BB962C8B-B14F-4D97-AF65-F5344CB8AC3E}">
        <p14:creationId xmlns="" xmlns:p14="http://schemas.microsoft.com/office/powerpoint/2010/main" val="4292597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OUR SCHOOL</a:t>
            </a:r>
            <a:endParaRPr lang="ru-RU" b="1" dirty="0">
              <a:solidFill>
                <a:srgbClr val="FF0000"/>
              </a:solidFill>
            </a:endParaRPr>
          </a:p>
        </p:txBody>
      </p:sp>
      <p:sp>
        <p:nvSpPr>
          <p:cNvPr id="6" name="Содержимое 5"/>
          <p:cNvSpPr>
            <a:spLocks noGrp="1"/>
          </p:cNvSpPr>
          <p:nvPr>
            <p:ph sz="half" idx="1"/>
          </p:nvPr>
        </p:nvSpPr>
        <p:spPr>
          <a:xfrm>
            <a:off x="628649" y="3021495"/>
            <a:ext cx="7362411" cy="3155467"/>
          </a:xfrm>
        </p:spPr>
        <p:txBody>
          <a:bodyPr/>
          <a:lstStyle/>
          <a:p>
            <a:r>
              <a:rPr lang="en-US" dirty="0" smtClean="0"/>
              <a:t>The first  school was opened in 1905. it was as a church. Later it was opened primary school. The first teacher was </a:t>
            </a:r>
            <a:r>
              <a:rPr lang="en-US" dirty="0" err="1" smtClean="0"/>
              <a:t>Saluntseva</a:t>
            </a:r>
            <a:r>
              <a:rPr lang="en-US" dirty="0" smtClean="0"/>
              <a:t> R.I.</a:t>
            </a:r>
            <a:endParaRPr lang="ru-RU" dirty="0"/>
          </a:p>
        </p:txBody>
      </p:sp>
    </p:spTree>
    <p:extLst>
      <p:ext uri="{BB962C8B-B14F-4D97-AF65-F5344CB8AC3E}">
        <p14:creationId xmlns="" xmlns:p14="http://schemas.microsoft.com/office/powerpoint/2010/main" val="4292597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a:xfrm>
            <a:off x="628650" y="365126"/>
            <a:ext cx="7886700" cy="933587"/>
          </a:xfrm>
        </p:spPr>
        <p:txBody>
          <a:bodyPr/>
          <a:lstStyle/>
          <a:p>
            <a:pPr algn="ctr"/>
            <a:r>
              <a:rPr lang="en-US" b="1" dirty="0" smtClean="0">
                <a:solidFill>
                  <a:srgbClr val="FF0000"/>
                </a:solidFill>
              </a:rPr>
              <a:t>OUR SCHOOL</a:t>
            </a:r>
            <a:endParaRPr lang="ru-RU" b="1" dirty="0">
              <a:solidFill>
                <a:srgbClr val="FF0000"/>
              </a:solidFill>
            </a:endParaRPr>
          </a:p>
        </p:txBody>
      </p:sp>
      <p:sp>
        <p:nvSpPr>
          <p:cNvPr id="6" name="Содержимое 5"/>
          <p:cNvSpPr>
            <a:spLocks noGrp="1"/>
          </p:cNvSpPr>
          <p:nvPr>
            <p:ph sz="half" idx="1"/>
          </p:nvPr>
        </p:nvSpPr>
        <p:spPr>
          <a:xfrm>
            <a:off x="628649" y="4426225"/>
            <a:ext cx="7362411" cy="1750737"/>
          </a:xfrm>
        </p:spPr>
        <p:txBody>
          <a:bodyPr/>
          <a:lstStyle/>
          <a:p>
            <a:pPr>
              <a:buNone/>
            </a:pPr>
            <a:r>
              <a:rPr lang="en-US" dirty="0" smtClean="0"/>
              <a:t>      Our school was opened in 1993 in our settlement. It was new building. All pupils and teachers were glad to work in this large modern school.  Now there are 46 pupils. </a:t>
            </a:r>
          </a:p>
        </p:txBody>
      </p:sp>
      <p:pic>
        <p:nvPicPr>
          <p:cNvPr id="8" name="Содержимое 7" descr="image.jpg"/>
          <p:cNvPicPr>
            <a:picLocks noGrp="1" noChangeAspect="1"/>
          </p:cNvPicPr>
          <p:nvPr>
            <p:ph sz="half" idx="2"/>
          </p:nvPr>
        </p:nvPicPr>
        <p:blipFill>
          <a:blip r:embed="rId3"/>
          <a:stretch>
            <a:fillRect/>
          </a:stretch>
        </p:blipFill>
        <p:spPr>
          <a:xfrm>
            <a:off x="2261859" y="1371600"/>
            <a:ext cx="4536675" cy="3021496"/>
          </a:xfrm>
        </p:spPr>
      </p:pic>
    </p:spTree>
    <p:extLst>
      <p:ext uri="{BB962C8B-B14F-4D97-AF65-F5344CB8AC3E}">
        <p14:creationId xmlns="" xmlns:p14="http://schemas.microsoft.com/office/powerpoint/2010/main" val="4292597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r>
              <a:rPr lang="en-US" b="1" dirty="0" smtClean="0">
                <a:solidFill>
                  <a:srgbClr val="FF0000"/>
                </a:solidFill>
              </a:rPr>
              <a:t>OUR SCHOOL</a:t>
            </a:r>
            <a:endParaRPr lang="ru-RU" b="1" dirty="0">
              <a:solidFill>
                <a:srgbClr val="FF0000"/>
              </a:solidFill>
            </a:endParaRPr>
          </a:p>
        </p:txBody>
      </p:sp>
      <p:sp>
        <p:nvSpPr>
          <p:cNvPr id="6" name="Содержимое 5"/>
          <p:cNvSpPr>
            <a:spLocks noGrp="1"/>
          </p:cNvSpPr>
          <p:nvPr>
            <p:ph sz="half" idx="1"/>
          </p:nvPr>
        </p:nvSpPr>
        <p:spPr/>
        <p:txBody>
          <a:bodyPr>
            <a:normAutofit lnSpcReduction="10000"/>
          </a:bodyPr>
          <a:lstStyle/>
          <a:p>
            <a:r>
              <a:rPr lang="en-US" dirty="0" smtClean="0"/>
              <a:t>There are two floors in the school. On the first floor there are dining-room, where we have lunch, a long hall and four classrooms. Our school consists of two parts. The second part contains gym, library, IT class and a large hall. Our meetings are held there. </a:t>
            </a:r>
            <a:endParaRPr lang="ru-RU" dirty="0"/>
          </a:p>
        </p:txBody>
      </p:sp>
      <p:pic>
        <p:nvPicPr>
          <p:cNvPr id="8" name="Содержимое 7" descr="image1.jpg"/>
          <p:cNvPicPr>
            <a:picLocks noGrp="1" noChangeAspect="1"/>
          </p:cNvPicPr>
          <p:nvPr>
            <p:ph sz="half" idx="2"/>
          </p:nvPr>
        </p:nvPicPr>
        <p:blipFill>
          <a:blip r:embed="rId3"/>
          <a:stretch>
            <a:fillRect/>
          </a:stretch>
        </p:blipFill>
        <p:spPr>
          <a:xfrm>
            <a:off x="4861967" y="291548"/>
            <a:ext cx="3832248" cy="2552198"/>
          </a:xfrm>
        </p:spPr>
      </p:pic>
      <p:pic>
        <p:nvPicPr>
          <p:cNvPr id="9" name="Рисунок 8" descr="ыы.jpg"/>
          <p:cNvPicPr>
            <a:picLocks noChangeAspect="1"/>
          </p:cNvPicPr>
          <p:nvPr/>
        </p:nvPicPr>
        <p:blipFill>
          <a:blip r:embed="rId4"/>
          <a:stretch>
            <a:fillRect/>
          </a:stretch>
        </p:blipFill>
        <p:spPr>
          <a:xfrm>
            <a:off x="5141842" y="3160643"/>
            <a:ext cx="3247611" cy="2435708"/>
          </a:xfrm>
          <a:prstGeom prst="rect">
            <a:avLst/>
          </a:prstGeom>
        </p:spPr>
      </p:pic>
    </p:spTree>
    <p:extLst>
      <p:ext uri="{BB962C8B-B14F-4D97-AF65-F5344CB8AC3E}">
        <p14:creationId xmlns="" xmlns:p14="http://schemas.microsoft.com/office/powerpoint/2010/main" val="4292597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OUR HOLIDAYS</a:t>
            </a:r>
            <a:endParaRPr lang="ru-RU" b="1" dirty="0">
              <a:solidFill>
                <a:srgbClr val="FF0000"/>
              </a:solidFill>
            </a:endParaRPr>
          </a:p>
        </p:txBody>
      </p:sp>
      <p:sp>
        <p:nvSpPr>
          <p:cNvPr id="6" name="Содержимое 5"/>
          <p:cNvSpPr>
            <a:spLocks noGrp="1"/>
          </p:cNvSpPr>
          <p:nvPr>
            <p:ph sz="half" idx="1"/>
          </p:nvPr>
        </p:nvSpPr>
        <p:spPr>
          <a:xfrm>
            <a:off x="628649" y="4320208"/>
            <a:ext cx="7190133" cy="1856753"/>
          </a:xfrm>
        </p:spPr>
        <p:txBody>
          <a:bodyPr>
            <a:normAutofit/>
          </a:bodyPr>
          <a:lstStyle/>
          <a:p>
            <a:r>
              <a:rPr lang="en-US" dirty="0" smtClean="0"/>
              <a:t>There is a concert hall in our school too. Our school holidays are held there. </a:t>
            </a:r>
            <a:endParaRPr lang="ru-RU" dirty="0"/>
          </a:p>
        </p:txBody>
      </p:sp>
      <p:pic>
        <p:nvPicPr>
          <p:cNvPr id="10" name="Содержимое 9" descr="image4.jpg"/>
          <p:cNvPicPr>
            <a:picLocks noGrp="1" noChangeAspect="1"/>
          </p:cNvPicPr>
          <p:nvPr>
            <p:ph sz="half" idx="2"/>
          </p:nvPr>
        </p:nvPicPr>
        <p:blipFill>
          <a:blip r:embed="rId3"/>
          <a:stretch>
            <a:fillRect/>
          </a:stretch>
        </p:blipFill>
        <p:spPr>
          <a:xfrm>
            <a:off x="2502179" y="1430752"/>
            <a:ext cx="3761594" cy="2505144"/>
          </a:xfrm>
        </p:spPr>
      </p:pic>
    </p:spTree>
    <p:extLst>
      <p:ext uri="{BB962C8B-B14F-4D97-AF65-F5344CB8AC3E}">
        <p14:creationId xmlns="" xmlns:p14="http://schemas.microsoft.com/office/powerpoint/2010/main" val="4292597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We like our school.</a:t>
            </a:r>
            <a:endParaRPr lang="ru-RU" b="1" dirty="0">
              <a:solidFill>
                <a:srgbClr val="FF0000"/>
              </a:solidFill>
            </a:endParaRPr>
          </a:p>
        </p:txBody>
      </p:sp>
      <p:sp>
        <p:nvSpPr>
          <p:cNvPr id="6" name="Содержимое 5"/>
          <p:cNvSpPr>
            <a:spLocks noGrp="1"/>
          </p:cNvSpPr>
          <p:nvPr>
            <p:ph sz="half" idx="1"/>
          </p:nvPr>
        </p:nvSpPr>
        <p:spPr>
          <a:xfrm>
            <a:off x="628649" y="1881810"/>
            <a:ext cx="3360255" cy="4295152"/>
          </a:xfrm>
        </p:spPr>
        <p:txBody>
          <a:bodyPr>
            <a:normAutofit lnSpcReduction="10000"/>
          </a:bodyPr>
          <a:lstStyle/>
          <a:p>
            <a:pPr>
              <a:buNone/>
            </a:pPr>
            <a:r>
              <a:rPr lang="en-US" dirty="0" smtClean="0"/>
              <a:t>   We think that our school is the best one. We like our teachers. They are kind and intelligent. We have our favorite subjects such as History, Math, English, Russian, Physical Education.</a:t>
            </a:r>
            <a:endParaRPr lang="ru-RU" dirty="0"/>
          </a:p>
        </p:txBody>
      </p:sp>
      <p:pic>
        <p:nvPicPr>
          <p:cNvPr id="8" name="Содержимое 7" descr="ЕЕЕ 003.jpg"/>
          <p:cNvPicPr>
            <a:picLocks noGrp="1" noChangeAspect="1"/>
          </p:cNvPicPr>
          <p:nvPr>
            <p:ph sz="half" idx="2"/>
          </p:nvPr>
        </p:nvPicPr>
        <p:blipFill>
          <a:blip r:embed="rId3" cstate="print"/>
          <a:stretch>
            <a:fillRect/>
          </a:stretch>
        </p:blipFill>
        <p:spPr>
          <a:xfrm>
            <a:off x="4179174" y="1987826"/>
            <a:ext cx="4309672" cy="3232254"/>
          </a:xfrm>
        </p:spPr>
      </p:pic>
    </p:spTree>
    <p:extLst>
      <p:ext uri="{BB962C8B-B14F-4D97-AF65-F5344CB8AC3E}">
        <p14:creationId xmlns="" xmlns:p14="http://schemas.microsoft.com/office/powerpoint/2010/main" val="4292597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858000"/>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Clubs in our school</a:t>
            </a:r>
            <a:r>
              <a:rPr lang="en-US" dirty="0" smtClean="0"/>
              <a:t>.</a:t>
            </a:r>
            <a:endParaRPr lang="ru-RU" dirty="0"/>
          </a:p>
        </p:txBody>
      </p:sp>
      <p:sp>
        <p:nvSpPr>
          <p:cNvPr id="6" name="Содержимое 5"/>
          <p:cNvSpPr>
            <a:spLocks noGrp="1"/>
          </p:cNvSpPr>
          <p:nvPr>
            <p:ph sz="half" idx="1"/>
          </p:nvPr>
        </p:nvSpPr>
        <p:spPr>
          <a:xfrm>
            <a:off x="628649" y="1881810"/>
            <a:ext cx="3360255" cy="4295152"/>
          </a:xfrm>
        </p:spPr>
        <p:txBody>
          <a:bodyPr>
            <a:normAutofit/>
          </a:bodyPr>
          <a:lstStyle/>
          <a:p>
            <a:pPr>
              <a:buNone/>
            </a:pPr>
            <a:r>
              <a:rPr lang="en-US" dirty="0" smtClean="0"/>
              <a:t>   There are many clubs in our school</a:t>
            </a:r>
            <a:r>
              <a:rPr lang="en-GB" dirty="0" smtClean="0"/>
              <a:t> Art club, Computer club, Music club, English club.</a:t>
            </a:r>
            <a:endParaRPr lang="ru-RU" dirty="0"/>
          </a:p>
        </p:txBody>
      </p:sp>
      <p:pic>
        <p:nvPicPr>
          <p:cNvPr id="9" name="Содержимое 8" descr="image6.jpg"/>
          <p:cNvPicPr>
            <a:picLocks noGrp="1" noChangeAspect="1"/>
          </p:cNvPicPr>
          <p:nvPr>
            <p:ph sz="half" idx="2"/>
          </p:nvPr>
        </p:nvPicPr>
        <p:blipFill>
          <a:blip r:embed="rId3"/>
          <a:stretch>
            <a:fillRect/>
          </a:stretch>
        </p:blipFill>
        <p:spPr>
          <a:xfrm>
            <a:off x="4536385" y="1589813"/>
            <a:ext cx="3886200" cy="2914650"/>
          </a:xfrm>
        </p:spPr>
      </p:pic>
    </p:spTree>
    <p:extLst>
      <p:ext uri="{BB962C8B-B14F-4D97-AF65-F5344CB8AC3E}">
        <p14:creationId xmlns="" xmlns:p14="http://schemas.microsoft.com/office/powerpoint/2010/main" val="4292597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31" y="0"/>
            <a:ext cx="9139938" cy="6564573"/>
          </a:xfrm>
          <a:prstGeom prst="rect">
            <a:avLst/>
          </a:prstGeom>
        </p:spPr>
      </p:pic>
      <p:sp>
        <p:nvSpPr>
          <p:cNvPr id="5" name="Заголовок 4"/>
          <p:cNvSpPr>
            <a:spLocks noGrp="1"/>
          </p:cNvSpPr>
          <p:nvPr>
            <p:ph type="title"/>
          </p:nvPr>
        </p:nvSpPr>
        <p:spPr/>
        <p:txBody>
          <a:bodyPr/>
          <a:lstStyle/>
          <a:p>
            <a:pPr algn="ctr"/>
            <a:r>
              <a:rPr lang="en-US" b="1" dirty="0" smtClean="0">
                <a:solidFill>
                  <a:srgbClr val="FF0000"/>
                </a:solidFill>
              </a:rPr>
              <a:t>Our Timetable</a:t>
            </a:r>
            <a:endParaRPr lang="ru-RU" b="1" dirty="0">
              <a:solidFill>
                <a:srgbClr val="FF0000"/>
              </a:solidFill>
            </a:endParaRPr>
          </a:p>
        </p:txBody>
      </p:sp>
      <p:graphicFrame>
        <p:nvGraphicFramePr>
          <p:cNvPr id="8" name="Содержимое 7"/>
          <p:cNvGraphicFramePr>
            <a:graphicFrameLocks noGrp="1"/>
          </p:cNvGraphicFramePr>
          <p:nvPr>
            <p:ph sz="half" idx="1"/>
          </p:nvPr>
        </p:nvGraphicFramePr>
        <p:xfrm>
          <a:off x="628646" y="1510746"/>
          <a:ext cx="7972014" cy="5210317"/>
        </p:xfrm>
        <a:graphic>
          <a:graphicData uri="http://schemas.openxmlformats.org/drawingml/2006/table">
            <a:tbl>
              <a:tblPr firstRow="1" bandRow="1">
                <a:tableStyleId>{5C22544A-7EE6-4342-B048-85BDC9FD1C3A}</a:tableStyleId>
              </a:tblPr>
              <a:tblGrid>
                <a:gridCol w="1328669"/>
                <a:gridCol w="1328669"/>
                <a:gridCol w="1328669"/>
                <a:gridCol w="1328669"/>
                <a:gridCol w="1328669"/>
                <a:gridCol w="1328669"/>
              </a:tblGrid>
              <a:tr h="744331">
                <a:tc>
                  <a:txBody>
                    <a:bodyPr/>
                    <a:lstStyle/>
                    <a:p>
                      <a:r>
                        <a:rPr lang="en-GB" dirty="0" smtClean="0"/>
                        <a:t>Monday</a:t>
                      </a:r>
                      <a:endParaRPr lang="ru-RU" dirty="0"/>
                    </a:p>
                  </a:txBody>
                  <a:tcPr/>
                </a:tc>
                <a:tc>
                  <a:txBody>
                    <a:bodyPr/>
                    <a:lstStyle/>
                    <a:p>
                      <a:r>
                        <a:rPr lang="en-GB" dirty="0" smtClean="0"/>
                        <a:t>Tuesday</a:t>
                      </a:r>
                      <a:endParaRPr lang="ru-RU" dirty="0"/>
                    </a:p>
                  </a:txBody>
                  <a:tcPr/>
                </a:tc>
                <a:tc>
                  <a:txBody>
                    <a:bodyPr/>
                    <a:lstStyle/>
                    <a:p>
                      <a:r>
                        <a:rPr lang="en-GB" dirty="0" smtClean="0"/>
                        <a:t>Wednesday </a:t>
                      </a:r>
                      <a:endParaRPr lang="ru-RU" dirty="0"/>
                    </a:p>
                  </a:txBody>
                  <a:tcPr/>
                </a:tc>
                <a:tc>
                  <a:txBody>
                    <a:bodyPr/>
                    <a:lstStyle/>
                    <a:p>
                      <a:r>
                        <a:rPr lang="en-GB" dirty="0" smtClean="0"/>
                        <a:t>Thursday </a:t>
                      </a:r>
                      <a:endParaRPr lang="ru-RU" dirty="0"/>
                    </a:p>
                  </a:txBody>
                  <a:tcPr/>
                </a:tc>
                <a:tc>
                  <a:txBody>
                    <a:bodyPr/>
                    <a:lstStyle/>
                    <a:p>
                      <a:r>
                        <a:rPr lang="en-GB" dirty="0" smtClean="0"/>
                        <a:t>Friday</a:t>
                      </a:r>
                      <a:endParaRPr lang="ru-RU" dirty="0"/>
                    </a:p>
                  </a:txBody>
                  <a:tcPr/>
                </a:tc>
                <a:tc>
                  <a:txBody>
                    <a:bodyPr/>
                    <a:lstStyle/>
                    <a:p>
                      <a:r>
                        <a:rPr lang="en-GB" dirty="0" smtClean="0"/>
                        <a:t>Saturday</a:t>
                      </a:r>
                      <a:endParaRPr lang="ru-RU" dirty="0"/>
                    </a:p>
                  </a:txBody>
                  <a:tcPr/>
                </a:tc>
              </a:tr>
              <a:tr h="744331">
                <a:tc>
                  <a:txBody>
                    <a:bodyPr/>
                    <a:lstStyle/>
                    <a:p>
                      <a:r>
                        <a:rPr lang="en-GB" dirty="0" smtClean="0"/>
                        <a:t>Math</a:t>
                      </a:r>
                      <a:endParaRPr lang="ru-RU" dirty="0"/>
                    </a:p>
                  </a:txBody>
                  <a:tcPr/>
                </a:tc>
                <a:tc>
                  <a:txBody>
                    <a:bodyPr/>
                    <a:lstStyle/>
                    <a:p>
                      <a:r>
                        <a:rPr lang="en-GB" dirty="0" smtClean="0"/>
                        <a:t>English</a:t>
                      </a:r>
                      <a:endParaRPr lang="ru-RU" dirty="0"/>
                    </a:p>
                  </a:txBody>
                  <a:tcPr/>
                </a:tc>
                <a:tc>
                  <a:txBody>
                    <a:bodyPr/>
                    <a:lstStyle/>
                    <a:p>
                      <a:r>
                        <a:rPr lang="en-GB" dirty="0" smtClean="0"/>
                        <a:t>History</a:t>
                      </a:r>
                      <a:endParaRPr lang="ru-RU" dirty="0"/>
                    </a:p>
                  </a:txBody>
                  <a:tcPr/>
                </a:tc>
                <a:tc>
                  <a:txBody>
                    <a:bodyPr/>
                    <a:lstStyle/>
                    <a:p>
                      <a:r>
                        <a:rPr lang="en-GB" dirty="0" smtClean="0"/>
                        <a:t>Literature</a:t>
                      </a:r>
                      <a:endParaRPr lang="ru-RU" dirty="0"/>
                    </a:p>
                  </a:txBody>
                  <a:tcPr/>
                </a:tc>
                <a:tc>
                  <a:txBody>
                    <a:bodyPr/>
                    <a:lstStyle/>
                    <a:p>
                      <a:r>
                        <a:rPr lang="en-GB" dirty="0" smtClean="0"/>
                        <a:t>Technology</a:t>
                      </a:r>
                      <a:endParaRPr lang="ru-RU" dirty="0"/>
                    </a:p>
                  </a:txBody>
                  <a:tcPr/>
                </a:tc>
                <a:tc>
                  <a:txBody>
                    <a:bodyPr/>
                    <a:lstStyle/>
                    <a:p>
                      <a:r>
                        <a:rPr lang="en-GB" dirty="0" smtClean="0"/>
                        <a:t>Russian</a:t>
                      </a:r>
                      <a:endParaRPr lang="ru-RU" dirty="0"/>
                    </a:p>
                  </a:txBody>
                  <a:tcPr/>
                </a:tc>
              </a:tr>
              <a:tr h="744331">
                <a:tc>
                  <a:txBody>
                    <a:bodyPr/>
                    <a:lstStyle/>
                    <a:p>
                      <a:r>
                        <a:rPr lang="en-GB" dirty="0" smtClean="0"/>
                        <a:t>Russian</a:t>
                      </a:r>
                      <a:endParaRPr lang="ru-RU" dirty="0"/>
                    </a:p>
                  </a:txBody>
                  <a:tcPr/>
                </a:tc>
                <a:tc>
                  <a:txBody>
                    <a:bodyPr/>
                    <a:lstStyle/>
                    <a:p>
                      <a:r>
                        <a:rPr lang="en-GB" dirty="0" smtClean="0"/>
                        <a:t>Math</a:t>
                      </a:r>
                      <a:endParaRPr lang="ru-RU" dirty="0"/>
                    </a:p>
                  </a:txBody>
                  <a:tcPr/>
                </a:tc>
                <a:tc>
                  <a:txBody>
                    <a:bodyPr/>
                    <a:lstStyle/>
                    <a:p>
                      <a:r>
                        <a:rPr lang="en-GB" dirty="0" smtClean="0"/>
                        <a:t>Natural History</a:t>
                      </a:r>
                      <a:endParaRPr lang="ru-RU" dirty="0"/>
                    </a:p>
                  </a:txBody>
                  <a:tcPr/>
                </a:tc>
                <a:tc>
                  <a:txBody>
                    <a:bodyPr/>
                    <a:lstStyle/>
                    <a:p>
                      <a:r>
                        <a:rPr lang="en-GB" dirty="0" smtClean="0"/>
                        <a:t>Russian</a:t>
                      </a:r>
                      <a:endParaRPr lang="ru-RU" dirty="0"/>
                    </a:p>
                  </a:txBody>
                  <a:tcPr/>
                </a:tc>
                <a:tc>
                  <a:txBody>
                    <a:bodyPr/>
                    <a:lstStyle/>
                    <a:p>
                      <a:r>
                        <a:rPr lang="en-GB" dirty="0" smtClean="0"/>
                        <a:t>English</a:t>
                      </a:r>
                      <a:endParaRPr lang="ru-RU" dirty="0"/>
                    </a:p>
                  </a:txBody>
                  <a:tcPr/>
                </a:tc>
                <a:tc>
                  <a:txBody>
                    <a:bodyPr/>
                    <a:lstStyle/>
                    <a:p>
                      <a:r>
                        <a:rPr lang="en-GB" dirty="0" smtClean="0"/>
                        <a:t>History</a:t>
                      </a:r>
                      <a:endParaRPr lang="ru-RU" dirty="0"/>
                    </a:p>
                  </a:txBody>
                  <a:tcPr/>
                </a:tc>
              </a:tr>
              <a:tr h="744331">
                <a:tc>
                  <a:txBody>
                    <a:bodyPr/>
                    <a:lstStyle/>
                    <a:p>
                      <a:r>
                        <a:rPr lang="en-GB" dirty="0" smtClean="0"/>
                        <a:t>PE</a:t>
                      </a:r>
                      <a:endParaRPr lang="ru-RU" dirty="0"/>
                    </a:p>
                  </a:txBody>
                  <a:tcPr/>
                </a:tc>
                <a:tc>
                  <a:txBody>
                    <a:bodyPr/>
                    <a:lstStyle/>
                    <a:p>
                      <a:r>
                        <a:rPr lang="en-GB" dirty="0" smtClean="0"/>
                        <a:t>Russian</a:t>
                      </a:r>
                      <a:endParaRPr lang="ru-RU" dirty="0"/>
                    </a:p>
                  </a:txBody>
                  <a:tcPr/>
                </a:tc>
                <a:tc>
                  <a:txBody>
                    <a:bodyPr/>
                    <a:lstStyle/>
                    <a:p>
                      <a:r>
                        <a:rPr lang="en-GB" dirty="0" smtClean="0"/>
                        <a:t>Music</a:t>
                      </a:r>
                      <a:endParaRPr lang="ru-RU" dirty="0"/>
                    </a:p>
                  </a:txBody>
                  <a:tcPr/>
                </a:tc>
                <a:tc>
                  <a:txBody>
                    <a:bodyPr/>
                    <a:lstStyle/>
                    <a:p>
                      <a:r>
                        <a:rPr lang="en-GB" dirty="0" smtClean="0"/>
                        <a:t>Math</a:t>
                      </a:r>
                      <a:endParaRPr lang="ru-RU" dirty="0"/>
                    </a:p>
                  </a:txBody>
                  <a:tcPr/>
                </a:tc>
                <a:tc>
                  <a:txBody>
                    <a:bodyPr/>
                    <a:lstStyle/>
                    <a:p>
                      <a:r>
                        <a:rPr lang="en-GB" dirty="0" smtClean="0"/>
                        <a:t>PE</a:t>
                      </a:r>
                      <a:endParaRPr lang="ru-RU" dirty="0"/>
                    </a:p>
                  </a:txBody>
                  <a:tcPr/>
                </a:tc>
                <a:tc>
                  <a:txBody>
                    <a:bodyPr/>
                    <a:lstStyle/>
                    <a:p>
                      <a:r>
                        <a:rPr lang="en-GB" dirty="0" smtClean="0"/>
                        <a:t>English</a:t>
                      </a:r>
                      <a:endParaRPr lang="ru-RU" dirty="0"/>
                    </a:p>
                  </a:txBody>
                  <a:tcPr/>
                </a:tc>
              </a:tr>
              <a:tr h="744331">
                <a:tc>
                  <a:txBody>
                    <a:bodyPr/>
                    <a:lstStyle/>
                    <a:p>
                      <a:r>
                        <a:rPr lang="en-GB" dirty="0" smtClean="0"/>
                        <a:t>Russian</a:t>
                      </a:r>
                      <a:endParaRPr lang="ru-RU" dirty="0"/>
                    </a:p>
                  </a:txBody>
                  <a:tcPr/>
                </a:tc>
                <a:tc>
                  <a:txBody>
                    <a:bodyPr/>
                    <a:lstStyle/>
                    <a:p>
                      <a:r>
                        <a:rPr lang="en-GB" dirty="0" smtClean="0"/>
                        <a:t>Literature</a:t>
                      </a:r>
                      <a:endParaRPr lang="ru-RU" dirty="0"/>
                    </a:p>
                  </a:txBody>
                  <a:tcPr/>
                </a:tc>
                <a:tc>
                  <a:txBody>
                    <a:bodyPr/>
                    <a:lstStyle/>
                    <a:p>
                      <a:r>
                        <a:rPr lang="en-GB" dirty="0" smtClean="0"/>
                        <a:t>PE</a:t>
                      </a:r>
                      <a:endParaRPr lang="ru-RU" dirty="0"/>
                    </a:p>
                  </a:txBody>
                  <a:tcPr/>
                </a:tc>
                <a:tc>
                  <a:txBody>
                    <a:bodyPr/>
                    <a:lstStyle/>
                    <a:p>
                      <a:r>
                        <a:rPr lang="en-GB" dirty="0" smtClean="0"/>
                        <a:t>Economy</a:t>
                      </a:r>
                      <a:endParaRPr lang="ru-RU" dirty="0"/>
                    </a:p>
                  </a:txBody>
                  <a:tcPr/>
                </a:tc>
                <a:tc>
                  <a:txBody>
                    <a:bodyPr/>
                    <a:lstStyle/>
                    <a:p>
                      <a:r>
                        <a:rPr lang="en-GB" dirty="0" smtClean="0"/>
                        <a:t>Math</a:t>
                      </a:r>
                      <a:endParaRPr lang="ru-RU" dirty="0"/>
                    </a:p>
                  </a:txBody>
                  <a:tcPr/>
                </a:tc>
                <a:tc>
                  <a:txBody>
                    <a:bodyPr/>
                    <a:lstStyle/>
                    <a:p>
                      <a:r>
                        <a:rPr lang="en-GB" dirty="0" smtClean="0"/>
                        <a:t>IT</a:t>
                      </a:r>
                      <a:endParaRPr lang="ru-RU" dirty="0"/>
                    </a:p>
                  </a:txBody>
                  <a:tcPr/>
                </a:tc>
              </a:tr>
              <a:tr h="744331">
                <a:tc>
                  <a:txBody>
                    <a:bodyPr/>
                    <a:lstStyle/>
                    <a:p>
                      <a:r>
                        <a:rPr lang="en-GB" dirty="0" smtClean="0"/>
                        <a:t>Art</a:t>
                      </a:r>
                      <a:endParaRPr lang="ru-RU" dirty="0"/>
                    </a:p>
                  </a:txBody>
                  <a:tcPr/>
                </a:tc>
                <a:tc>
                  <a:txBody>
                    <a:bodyPr/>
                    <a:lstStyle/>
                    <a:p>
                      <a:r>
                        <a:rPr lang="en-GB" dirty="0" smtClean="0"/>
                        <a:t>Russian</a:t>
                      </a:r>
                      <a:endParaRPr lang="ru-RU" dirty="0"/>
                    </a:p>
                  </a:txBody>
                  <a:tcPr/>
                </a:tc>
                <a:tc>
                  <a:txBody>
                    <a:bodyPr/>
                    <a:lstStyle/>
                    <a:p>
                      <a:r>
                        <a:rPr lang="en-GB" dirty="0" smtClean="0"/>
                        <a:t>Math</a:t>
                      </a:r>
                      <a:endParaRPr lang="ru-RU" dirty="0"/>
                    </a:p>
                  </a:txBody>
                  <a:tcPr/>
                </a:tc>
                <a:tc>
                  <a:txBody>
                    <a:bodyPr/>
                    <a:lstStyle/>
                    <a:p>
                      <a:r>
                        <a:rPr lang="en-GB" dirty="0" smtClean="0"/>
                        <a:t>Natural History</a:t>
                      </a:r>
                      <a:endParaRPr lang="ru-RU" dirty="0"/>
                    </a:p>
                  </a:txBody>
                  <a:tcPr/>
                </a:tc>
                <a:tc>
                  <a:txBody>
                    <a:bodyPr/>
                    <a:lstStyle/>
                    <a:p>
                      <a:r>
                        <a:rPr lang="en-GB" dirty="0" smtClean="0"/>
                        <a:t>English club</a:t>
                      </a:r>
                      <a:endParaRPr lang="ru-RU" dirty="0"/>
                    </a:p>
                  </a:txBody>
                  <a:tcPr/>
                </a:tc>
                <a:tc>
                  <a:txBody>
                    <a:bodyPr/>
                    <a:lstStyle/>
                    <a:p>
                      <a:endParaRPr lang="ru-RU" dirty="0"/>
                    </a:p>
                  </a:txBody>
                  <a:tcPr/>
                </a:tc>
              </a:tr>
              <a:tr h="744331">
                <a:tc>
                  <a:txBody>
                    <a:bodyPr/>
                    <a:lstStyle/>
                    <a:p>
                      <a:endParaRPr lang="ru-RU" dirty="0"/>
                    </a:p>
                  </a:txBody>
                  <a:tcPr/>
                </a:tc>
                <a:tc>
                  <a:txBody>
                    <a:bodyPr/>
                    <a:lstStyle/>
                    <a:p>
                      <a:r>
                        <a:rPr lang="en-GB" dirty="0" smtClean="0"/>
                        <a:t>Technology</a:t>
                      </a:r>
                      <a:endParaRPr lang="ru-RU" dirty="0"/>
                    </a:p>
                  </a:txBody>
                  <a:tcPr/>
                </a:tc>
                <a:tc>
                  <a:txBody>
                    <a:bodyPr/>
                    <a:lstStyle/>
                    <a:p>
                      <a:r>
                        <a:rPr lang="en-GB" dirty="0" smtClean="0"/>
                        <a:t>Safety</a:t>
                      </a:r>
                      <a:endParaRPr lang="ru-RU" dirty="0"/>
                    </a:p>
                  </a:txBody>
                  <a:tcPr/>
                </a:tc>
                <a:tc>
                  <a:txBody>
                    <a:bodyPr/>
                    <a:lstStyle/>
                    <a:p>
                      <a:r>
                        <a:rPr lang="en-GB" dirty="0" smtClean="0"/>
                        <a:t>IT</a:t>
                      </a:r>
                      <a:endParaRPr lang="ru-RU" dirty="0"/>
                    </a:p>
                  </a:txBody>
                  <a:tcPr/>
                </a:tc>
                <a:tc>
                  <a:txBody>
                    <a:bodyPr/>
                    <a:lstStyle/>
                    <a:p>
                      <a:endParaRPr lang="ru-RU"/>
                    </a:p>
                  </a:txBody>
                  <a:tcPr/>
                </a:tc>
                <a:tc>
                  <a:txBody>
                    <a:bodyPr/>
                    <a:lstStyle/>
                    <a:p>
                      <a:endParaRPr lang="ru-RU" dirty="0"/>
                    </a:p>
                  </a:txBody>
                  <a:tcPr/>
                </a:tc>
              </a:tr>
            </a:tbl>
          </a:graphicData>
        </a:graphic>
      </p:graphicFrame>
    </p:spTree>
    <p:extLst>
      <p:ext uri="{BB962C8B-B14F-4D97-AF65-F5344CB8AC3E}">
        <p14:creationId xmlns="" xmlns:p14="http://schemas.microsoft.com/office/powerpoint/2010/main" val="4292597189"/>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294</TotalTime>
  <Words>397</Words>
  <Application>Microsoft Office PowerPoint</Application>
  <PresentationFormat>Экран (4:3)</PresentationFormat>
  <Paragraphs>66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THE PROJECT – OUR SCHOOL</vt:lpstr>
      <vt:lpstr>OUR SCHOOL</vt:lpstr>
      <vt:lpstr>OUR SCHOOL</vt:lpstr>
      <vt:lpstr>OUR SCHOOL</vt:lpstr>
      <vt:lpstr>OUR SCHOOL</vt:lpstr>
      <vt:lpstr>OUR HOLIDAYS</vt:lpstr>
      <vt:lpstr>We like our school.</vt:lpstr>
      <vt:lpstr>Clubs in our school.</vt:lpstr>
      <vt:lpstr>Our Timetable</vt:lpstr>
      <vt:lpstr>Our Sport club</vt:lpstr>
      <vt:lpstr>What is school for you?</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Samsung</cp:lastModifiedBy>
  <cp:revision>27</cp:revision>
  <dcterms:created xsi:type="dcterms:W3CDTF">2013-11-19T05:52:05Z</dcterms:created>
  <dcterms:modified xsi:type="dcterms:W3CDTF">2015-03-07T15:11:48Z</dcterms:modified>
</cp:coreProperties>
</file>