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4" r:id="rId9"/>
    <p:sldId id="265" r:id="rId10"/>
    <p:sldId id="266" r:id="rId11"/>
    <p:sldId id="267" r:id="rId12"/>
    <p:sldId id="268" r:id="rId13"/>
    <p:sldId id="270" r:id="rId14"/>
    <p:sldId id="269" r:id="rId15"/>
    <p:sldId id="263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696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3DADB-9BF3-41B6-A70C-8C29C841194B}" type="datetimeFigureOut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DCC54-CD6E-4C59-B5C5-51825AF700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4AACF8-264E-411A-9A92-EB25D6A7FEEB}" type="datetimeFigureOut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FE8A2C-F900-454E-8CEF-0DDD8F115F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A0E908-8DA0-4678-8880-B87DB22E81E7}" type="datetimeFigureOut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A1FFB-81D2-458C-9800-0E5F2AC4A8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A39D2-3C9A-4CBD-80B8-E4D1316A9C73}" type="datetimeFigureOut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DED97-6E41-486E-8C59-501E9FB970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7D059-666B-42FC-8F63-BB723CA0FD81}" type="datetimeFigureOut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D6DB2C-6656-4375-845C-7AB1F60FA9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53899-ADCD-42D4-9361-8CB849D47A30}" type="datetimeFigureOut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9D08C-EDAD-42EF-B44B-A35DB87972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0A387-F4D3-447F-8323-4F555ECBF9C7}" type="datetimeFigureOut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D9035-8469-41C9-8EEE-FD4F65AC14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02527-90E8-4BDE-B14A-08E36BD00174}" type="datetimeFigureOut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B2580-3A86-495C-BDCC-EFB21D6E68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03CB12-C06F-4E78-B260-2BA93683F625}" type="datetimeFigureOut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191330-C97E-4949-AE1E-812F1CBD61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7156CD-9C75-4C5D-AB94-76695011455E}" type="datetimeFigureOut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CB777F-7E1B-42B2-833E-76ABCE990E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49437-A2A6-45FD-BC08-43FD509A4972}" type="datetimeFigureOut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B66F26-8688-468A-A5BA-6A183ED2E4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80E2D79-4F5B-43AA-87A6-1D127077BB0E}" type="datetimeFigureOut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A2F0158-4207-41BA-8987-A9F40BD1D2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H:\&#1054;&#1090;&#1082;&#1088;&#1099;&#1090;&#1099;&#1081;%20&#1091;&#1088;&#1086;&#1082;\&#1053;&#1086;&#1074;&#1099;&#1081;%20&#1075;&#1086;&#1076;.wmv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H:\&#1054;&#1090;&#1082;&#1088;&#1099;&#1090;&#1099;&#1081;%20&#1091;&#1088;&#1086;&#1082;\&#1041;&#1072;&#1083;&#1072;&#1075;&#1072;&#1085;_&#1083;&#1080;&#1084;&#1080;&#1090;&#1077;&#1076;_-_&#1042;_&#1083;&#1077;&#1089;&#1091;_&#1088;&#1086;&#1076;&#1080;&#1083;&#1072;&#1089;&#1100;_&#1077;&#1083;&#1086;&#1095;&#1082;&#1072;_(audiopoisk.com).mp3" TargetMode="External"/><Relationship Id="rId1" Type="http://schemas.openxmlformats.org/officeDocument/2006/relationships/audio" Target="file:///F:\&#1092;&#1080;&#1079;&#1084;&#1080;&#1085;&#1091;&#1090;&#1082;&#1072;%20&#1089;%20&#1076;&#1077;&#1076;%20&#1084;&#1086;&#1088;&#1086;&#1079;&#1086;&#1084;\Jingle_Bells.midmn.mid" TargetMode="External"/><Relationship Id="rId6" Type="http://schemas.openxmlformats.org/officeDocument/2006/relationships/image" Target="../media/image14.png"/><Relationship Id="rId5" Type="http://schemas.openxmlformats.org/officeDocument/2006/relationships/image" Target="../media/image13.gif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Новый год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57188" y="214313"/>
            <a:ext cx="8548687" cy="6411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972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8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ADD1245-9AEE-494A-AAA8-71292458C4B1}" type="datetime1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487FB9-F5CA-4F77-8763-B326FF2A3148}" type="slidenum">
              <a:rPr lang="ru-RU"/>
              <a:pPr>
                <a:defRPr/>
              </a:pPr>
              <a:t>10</a:t>
            </a:fld>
            <a:endParaRPr lang="ru-RU"/>
          </a:p>
        </p:txBody>
      </p:sp>
      <p:pic>
        <p:nvPicPr>
          <p:cNvPr id="22531" name="Рисунок 3" descr="gallery_2_397_10096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25" y="1133475"/>
            <a:ext cx="4111625" cy="508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ADD1245-9AEE-494A-AAA8-71292458C4B1}" type="datetime1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1D235F-1A4E-4298-9675-EF62DE226986}" type="slidenum">
              <a:rPr lang="ru-RU"/>
              <a:pPr>
                <a:defRPr/>
              </a:pPr>
              <a:t>11</a:t>
            </a:fld>
            <a:endParaRPr lang="ru-RU"/>
          </a:p>
        </p:txBody>
      </p:sp>
      <p:pic>
        <p:nvPicPr>
          <p:cNvPr id="23555" name="Рисунок 3" descr="gallery_2_397_7358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50" y="957263"/>
            <a:ext cx="4197350" cy="518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ADD1245-9AEE-494A-AAA8-71292458C4B1}" type="datetime1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B0F6C6-1220-4B3B-902E-B1E1EC5AB1C1}" type="slidenum">
              <a:rPr lang="ru-RU"/>
              <a:pPr>
                <a:defRPr/>
              </a:pPr>
              <a:t>12</a:t>
            </a:fld>
            <a:endParaRPr lang="ru-RU"/>
          </a:p>
        </p:txBody>
      </p:sp>
      <p:pic>
        <p:nvPicPr>
          <p:cNvPr id="24579" name="Рисунок 3" descr="gallery_2_397_3657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25" y="-714375"/>
            <a:ext cx="3429000" cy="678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187CE90D-1466-402E-92E9-B8D4A41864F2}" type="datetime1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5CB175-142B-4D84-97C4-F2ED2FA47414}" type="slidenum">
              <a:rPr lang="ru-RU"/>
              <a:pPr>
                <a:defRPr/>
              </a:pPr>
              <a:t>13</a:t>
            </a:fld>
            <a:endParaRPr lang="ru-RU"/>
          </a:p>
        </p:txBody>
      </p:sp>
      <p:pic>
        <p:nvPicPr>
          <p:cNvPr id="25603" name="Рисунок 5" descr="gallery_2_397_464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5" y="1643063"/>
            <a:ext cx="3402013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Рисунок 6" descr="gallery_2_397_4629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75" y="1643063"/>
            <a:ext cx="3357563" cy="423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ADD1245-9AEE-494A-AAA8-71292458C4B1}" type="datetime1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CB22D2-88AC-473D-801E-FF733D535A3A}" type="slidenum">
              <a:rPr lang="ru-RU"/>
              <a:pPr>
                <a:defRPr/>
              </a:pPr>
              <a:t>14</a:t>
            </a:fld>
            <a:endParaRPr lang="ru-RU"/>
          </a:p>
        </p:txBody>
      </p:sp>
      <p:pic>
        <p:nvPicPr>
          <p:cNvPr id="26627" name="Рисунок 3" descr="perenoel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0" y="1000125"/>
            <a:ext cx="3546475" cy="538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F:\Шаблоны нач школа\Новые шаблоны\3\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88"/>
            <a:ext cx="9144000" cy="685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F:\Шаблоны нач школа\Новые шаблоны\3\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88"/>
            <a:ext cx="9144000" cy="685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14348" y="571480"/>
            <a:ext cx="8072494" cy="1323439"/>
          </a:xfrm>
          <a:prstGeom prst="rect">
            <a:avLst/>
          </a:prstGeom>
          <a:noFill/>
        </p:spPr>
        <p:txBody>
          <a:bodyPr spcFirstLastPara="1" wrap="none">
            <a:prstTxWarp prst="textArchUp">
              <a:avLst/>
            </a:prstTxWarp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i="1" dirty="0">
                <a:ln>
                  <a:solidFill>
                    <a:srgbClr val="C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Georgia" pitchFamily="18" charset="0"/>
              </a:rPr>
              <a:t>М а с к а </a:t>
            </a:r>
            <a:r>
              <a:rPr lang="ru-RU" sz="8000" b="1" i="1" dirty="0" err="1">
                <a:ln>
                  <a:solidFill>
                    <a:srgbClr val="C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Georgia" pitchFamily="18" charset="0"/>
              </a:rPr>
              <a:t>р</a:t>
            </a:r>
            <a:r>
              <a:rPr lang="ru-RU" sz="8000" b="1" i="1" dirty="0">
                <a:ln>
                  <a:solidFill>
                    <a:srgbClr val="C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Georgia" pitchFamily="18" charset="0"/>
              </a:rPr>
              <a:t> </a:t>
            </a:r>
            <a:r>
              <a:rPr lang="ru-RU" sz="8000" b="1" i="1" dirty="0" err="1">
                <a:ln>
                  <a:solidFill>
                    <a:srgbClr val="C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Georgia" pitchFamily="18" charset="0"/>
              </a:rPr>
              <a:t>а</a:t>
            </a:r>
            <a:r>
              <a:rPr lang="ru-RU" sz="8000" b="1" i="1" dirty="0">
                <a:ln>
                  <a:solidFill>
                    <a:srgbClr val="C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Georgia" pitchFamily="18" charset="0"/>
              </a:rPr>
              <a:t> </a:t>
            </a:r>
            <a:r>
              <a:rPr lang="ru-RU" sz="8000" b="1" i="1" dirty="0" err="1">
                <a:ln>
                  <a:solidFill>
                    <a:srgbClr val="C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Georgia" pitchFamily="18" charset="0"/>
              </a:rPr>
              <a:t>д</a:t>
            </a:r>
            <a:endParaRPr lang="ru-RU" sz="8000" b="1" i="1" dirty="0">
              <a:ln>
                <a:solidFill>
                  <a:srgbClr val="C00000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2"/>
          <p:cNvSpPr txBox="1">
            <a:spLocks noChangeArrowheads="1"/>
          </p:cNvSpPr>
          <p:nvPr/>
        </p:nvSpPr>
        <p:spPr bwMode="auto">
          <a:xfrm>
            <a:off x="714375" y="714375"/>
            <a:ext cx="8075613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 i="1">
                <a:solidFill>
                  <a:srgbClr val="FF0000"/>
                </a:solidFill>
                <a:latin typeface="Georgia" pitchFamily="18" charset="0"/>
              </a:rPr>
              <a:t>Маскарад  -  маска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500188" y="714375"/>
            <a:ext cx="6921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 i="1">
                <a:solidFill>
                  <a:srgbClr val="002060"/>
                </a:solidFill>
                <a:latin typeface="Georgia" pitchFamily="18" charset="0"/>
              </a:rPr>
              <a:t>а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6643702" y="714356"/>
            <a:ext cx="6921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 i="1" dirty="0">
                <a:solidFill>
                  <a:srgbClr val="002060"/>
                </a:solidFill>
                <a:latin typeface="Georgia" pitchFamily="18" charset="0"/>
              </a:rPr>
              <a:t>а</a:t>
            </a:r>
            <a:endParaRPr lang="ru-RU" sz="6000" dirty="0">
              <a:latin typeface="Calibri" pitchFamily="34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6929438" y="785812"/>
            <a:ext cx="285750" cy="142875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429125" y="714375"/>
            <a:ext cx="66198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 i="1">
                <a:solidFill>
                  <a:srgbClr val="002060"/>
                </a:solidFill>
                <a:latin typeface="Georgia" pitchFamily="18" charset="0"/>
              </a:rPr>
              <a:t>д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5400000">
            <a:off x="2393157" y="2178844"/>
            <a:ext cx="785812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71500" y="3143250"/>
            <a:ext cx="47879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 i="1">
                <a:solidFill>
                  <a:srgbClr val="FF0000"/>
                </a:solidFill>
                <a:latin typeface="Georgia" pitchFamily="18" charset="0"/>
              </a:rPr>
              <a:t>маскарада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4143375" y="3143250"/>
            <a:ext cx="66198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 i="1">
                <a:solidFill>
                  <a:srgbClr val="002060"/>
                </a:solidFill>
                <a:latin typeface="Georgia" pitchFamily="18" charset="0"/>
              </a:rPr>
              <a:t>д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1857375" y="2500313"/>
            <a:ext cx="191293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 i="1">
                <a:solidFill>
                  <a:srgbClr val="FF0000"/>
                </a:solidFill>
                <a:latin typeface="Georgia" pitchFamily="18" charset="0"/>
              </a:rPr>
              <a:t>нет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2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"/>
          <p:cNvSpPr txBox="1">
            <a:spLocks noChangeArrowheads="1"/>
          </p:cNvSpPr>
          <p:nvPr/>
        </p:nvSpPr>
        <p:spPr bwMode="auto">
          <a:xfrm>
            <a:off x="1714500" y="214313"/>
            <a:ext cx="524351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7200" b="1" i="1">
                <a:solidFill>
                  <a:srgbClr val="0000CC"/>
                </a:solidFill>
                <a:latin typeface="Georgia" pitchFamily="18" charset="0"/>
              </a:rPr>
              <a:t>Маскарад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rot="5400000">
            <a:off x="1357313" y="1571625"/>
            <a:ext cx="1785938" cy="1785937"/>
          </a:xfrm>
          <a:prstGeom prst="line">
            <a:avLst/>
          </a:prstGeom>
          <a:ln w="1270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rot="16200000" flipH="1">
            <a:off x="3393282" y="3107531"/>
            <a:ext cx="2571750" cy="71437"/>
          </a:xfrm>
          <a:prstGeom prst="line">
            <a:avLst/>
          </a:prstGeom>
          <a:ln w="1270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rot="16200000" flipH="1">
            <a:off x="5643563" y="1785938"/>
            <a:ext cx="1857375" cy="1571625"/>
          </a:xfrm>
          <a:prstGeom prst="line">
            <a:avLst/>
          </a:prstGeom>
          <a:ln w="1270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0" y="3571875"/>
            <a:ext cx="420528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 i="1">
                <a:solidFill>
                  <a:srgbClr val="FF0000"/>
                </a:solidFill>
                <a:latin typeface="Georgia" pitchFamily="18" charset="0"/>
              </a:rPr>
              <a:t>карнавал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929063" y="5143500"/>
            <a:ext cx="16732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 i="1">
                <a:solidFill>
                  <a:srgbClr val="FF0000"/>
                </a:solidFill>
                <a:latin typeface="Georgia" pitchFamily="18" charset="0"/>
              </a:rPr>
              <a:t>бал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5621338" y="3643313"/>
            <a:ext cx="352266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 i="1">
                <a:solidFill>
                  <a:srgbClr val="FF0000"/>
                </a:solidFill>
                <a:latin typeface="Georgia" pitchFamily="18" charset="0"/>
              </a:rPr>
              <a:t>гулянье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9" descr="7028_d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 b="14578"/>
          <a:stretch>
            <a:fillRect/>
          </a:stretch>
        </p:blipFill>
        <p:spPr bwMode="auto">
          <a:xfrm>
            <a:off x="1476375" y="-171450"/>
            <a:ext cx="5903913" cy="691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 descr="blogentry-14-1197334868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818242">
            <a:off x="2670175" y="2857500"/>
            <a:ext cx="1084263" cy="147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 descr="1321_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/>
          <a:stretch>
            <a:fillRect/>
          </a:stretch>
        </p:blipFill>
        <p:spPr bwMode="auto">
          <a:xfrm rot="1996124">
            <a:off x="4932363" y="3284538"/>
            <a:ext cx="1439862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7" descr="18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795" r="14795" b="17876"/>
          <a:stretch>
            <a:fillRect/>
          </a:stretch>
        </p:blipFill>
        <p:spPr bwMode="auto">
          <a:xfrm>
            <a:off x="4787900" y="1628775"/>
            <a:ext cx="958850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Picture 9" descr="DSC02756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24263" y="1412875"/>
            <a:ext cx="962025" cy="114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5" name="Picture 11" descr="ball_s"/>
          <p:cNvPicPr>
            <a:picLocks noChangeAspect="1" noChangeArrowheads="1"/>
          </p:cNvPicPr>
          <p:nvPr/>
        </p:nvPicPr>
        <p:blipFill>
          <a:blip r:embed="rId8">
            <a:lum bright="-12000"/>
          </a:blip>
          <a:srcRect/>
          <a:stretch>
            <a:fillRect/>
          </a:stretch>
        </p:blipFill>
        <p:spPr bwMode="auto">
          <a:xfrm>
            <a:off x="3851275" y="2852738"/>
            <a:ext cx="1096963" cy="128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2" name="Picture 18" descr="DSC02756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43908">
            <a:off x="3132138" y="4581525"/>
            <a:ext cx="1263650" cy="150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3" name="Picture 19" descr="18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795" r="14795" b="17876"/>
          <a:stretch>
            <a:fillRect/>
          </a:stretch>
        </p:blipFill>
        <p:spPr bwMode="auto">
          <a:xfrm rot="2536906">
            <a:off x="4859338" y="4581525"/>
            <a:ext cx="1376362" cy="168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4" name="Picture 20" descr="blogentry-14-1197334868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40394">
            <a:off x="4284663" y="260350"/>
            <a:ext cx="712787" cy="96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3" name="Rectangle 22"/>
          <p:cNvSpPr>
            <a:spLocks noChangeArrowheads="1"/>
          </p:cNvSpPr>
          <p:nvPr/>
        </p:nvSpPr>
        <p:spPr bwMode="auto">
          <a:xfrm>
            <a:off x="4787900" y="188913"/>
            <a:ext cx="3313113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6176" name="Picture 3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01 - мален.ёлочке.wav"/>
          </p:nvPr>
        </p:nvPicPr>
        <p:blipFill>
          <a:blip r:embed="rId10"/>
          <a:srcRect/>
          <a:stretch>
            <a:fillRect/>
          </a:stretch>
        </p:blipFill>
        <p:spPr bwMode="auto">
          <a:xfrm>
            <a:off x="8675688" y="63817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17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6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6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0"/>
                            </p:stCondLst>
                            <p:childTnLst>
                              <p:par>
                                <p:cTn id="32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000"/>
                            </p:stCondLst>
                            <p:childTnLst>
                              <p:par>
                                <p:cTn id="37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4000"/>
                            </p:stCondLst>
                            <p:childTnLst>
                              <p:par>
                                <p:cTn id="42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6000"/>
                            </p:stCondLst>
                            <p:childTnLst>
                              <p:par>
                                <p:cTn id="47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4000"/>
                            </p:stCondLst>
                            <p:childTnLst>
                              <p:par>
                                <p:cTn id="51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2000"/>
                            </p:stCondLst>
                            <p:childTnLst>
                              <p:par>
                                <p:cTn id="55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6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5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7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F:\Шаблоны нач школа\Новые шаблоны\3\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88"/>
            <a:ext cx="9144000" cy="685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Jingle_Bells.midmn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ADD1245-9AEE-494A-AAA8-71292458C4B1}" type="datetime1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A2502A-C863-497D-85EB-2484E2DF1990}" type="slidenum">
              <a:rPr lang="ru-RU"/>
              <a:pPr>
                <a:defRPr/>
              </a:pPr>
              <a:t>8</a:t>
            </a:fld>
            <a:endParaRPr lang="ru-RU"/>
          </a:p>
        </p:txBody>
      </p:sp>
      <p:pic>
        <p:nvPicPr>
          <p:cNvPr id="20484" name="Рисунок 3" descr="gallery_2_397_617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14563" y="1285875"/>
            <a:ext cx="485775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Балаган_лимитед_-_В_лесу_родилась_елочка_(audiopoisk.com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991600" y="72151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3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numSld="7">
                <p:cTn id="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ADD1245-9AEE-494A-AAA8-71292458C4B1}" type="datetime1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E01978-A8AD-4ECA-B158-F0DAD09C1315}" type="slidenum">
              <a:rPr lang="ru-RU"/>
              <a:pPr>
                <a:defRPr/>
              </a:pPr>
              <a:t>9</a:t>
            </a:fld>
            <a:endParaRPr lang="ru-RU"/>
          </a:p>
        </p:txBody>
      </p:sp>
      <p:pic>
        <p:nvPicPr>
          <p:cNvPr id="21507" name="Рисунок 3" descr="gallery_2_397_2240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313" y="868363"/>
            <a:ext cx="4384675" cy="541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35</Words>
  <Application>Microsoft Office PowerPoint</Application>
  <PresentationFormat>Экран (4:3)</PresentationFormat>
  <Paragraphs>26</Paragraphs>
  <Slides>15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23</cp:revision>
  <dcterms:created xsi:type="dcterms:W3CDTF">2013-12-12T14:46:48Z</dcterms:created>
  <dcterms:modified xsi:type="dcterms:W3CDTF">2015-03-07T20:17:26Z</dcterms:modified>
</cp:coreProperties>
</file>