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8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2F12-90DA-4056-B556-D513226EB759}" type="datetimeFigureOut">
              <a:rPr lang="ru-RU" smtClean="0"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6FBB5-5F10-4EAF-995B-7A4EE74AC4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411"/>
            <a:ext cx="9148555" cy="6854589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Снежные постройки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251520" y="5157192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пришла красавица-зима: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дороги снегом замела.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Деревья – уж давно в снегу,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Морозы злятся: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У-гу-гу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9901713831350206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340768"/>
            <a:ext cx="5198318" cy="3898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412"/>
            <a:ext cx="9148554" cy="6854588"/>
          </a:xfrm>
          <a:prstGeom prst="rect">
            <a:avLst/>
          </a:prstGeom>
        </p:spPr>
      </p:pic>
      <p:pic>
        <p:nvPicPr>
          <p:cNvPr id="4" name="Picture 2" descr="C:\Users\Админестратор\Desktop\Новая папка (2)\IMG_069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922680">
            <a:off x="0" y="1924050"/>
            <a:ext cx="3478213" cy="46386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Админестратор\Desktop\Новая папка (2)\IMG_07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5645">
            <a:off x="4463046" y="1400070"/>
            <a:ext cx="3719271" cy="49590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6000" y="188640"/>
            <a:ext cx="4230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На заснеженной полянке – 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Детский гомон, звонкий смех: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Мчатся с горки чьи-то санки,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Ведь зима – сезон потех!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553" y="3411"/>
            <a:ext cx="9148553" cy="6854589"/>
          </a:xfrm>
          <a:prstGeom prst="rect">
            <a:avLst/>
          </a:prstGeom>
        </p:spPr>
      </p:pic>
      <p:pic>
        <p:nvPicPr>
          <p:cNvPr id="4" name="Picture 4" descr="C:\Users\Админестратор\Desktop\Новая папка (2)\IMG_072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328558">
            <a:off x="630851" y="1172308"/>
            <a:ext cx="3200400" cy="4267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Админестратор\Desktop\Новая папка (2)\IMG_07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96752"/>
            <a:ext cx="3600400" cy="48005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16926" cy="6858000"/>
          </a:xfrm>
          <a:prstGeom prst="rect">
            <a:avLst/>
          </a:prstGeom>
        </p:spPr>
      </p:pic>
      <p:pic>
        <p:nvPicPr>
          <p:cNvPr id="4" name="Picture 2" descr="C:\Users\Админестратор\Desktop\Новая папка (2)\IMG_07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278886">
            <a:off x="659574" y="1624737"/>
            <a:ext cx="32004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Users\Админестратор\Desktop\Новая папка (2)\IMG_07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52285">
            <a:off x="5302206" y="1913252"/>
            <a:ext cx="2975520" cy="3967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553" y="3412"/>
            <a:ext cx="9148553" cy="6854588"/>
          </a:xfrm>
          <a:prstGeom prst="rect">
            <a:avLst/>
          </a:prstGeom>
        </p:spPr>
      </p:pic>
      <p:pic>
        <p:nvPicPr>
          <p:cNvPr id="6" name="Picture 3" descr="C:\Users\Админестратор\Desktop\Новая папка (2)\IMG_07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5643570" cy="4232678"/>
          </a:xfrm>
          <a:prstGeom prst="rect">
            <a:avLst/>
          </a:prstGeom>
          <a:noFill/>
        </p:spPr>
      </p:pic>
      <p:pic>
        <p:nvPicPr>
          <p:cNvPr id="7" name="Picture 2" descr="C:\Users\Админестратор\Desktop\Новая папка (2)\IMG_0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285992"/>
            <a:ext cx="5715008" cy="4286256"/>
          </a:xfrm>
          <a:prstGeom prst="rect">
            <a:avLst/>
          </a:prstGeom>
          <a:noFill/>
        </p:spPr>
      </p:pic>
      <p:pic>
        <p:nvPicPr>
          <p:cNvPr id="8" name="Picture 4" descr="Карточк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357694"/>
            <a:ext cx="1681562" cy="23335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9" descr="Раскраски из сказок - Детские раскраски. Раскрась свой мир, сделай его ярче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85728"/>
            <a:ext cx="1785950" cy="25461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555" y="3411"/>
            <a:ext cx="9148555" cy="6854589"/>
          </a:xfrm>
          <a:prstGeom prst="rect">
            <a:avLst/>
          </a:prstGeom>
        </p:spPr>
      </p:pic>
      <p:pic>
        <p:nvPicPr>
          <p:cNvPr id="2" name="Picture 4" descr="C:\Users\Админестратор\Desktop\Новая папка (2)\IMG_0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8714">
            <a:off x="265614" y="1532318"/>
            <a:ext cx="3341532" cy="4455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Picture 2" descr="C:\Users\Админестратор\Desktop\Новая папка (2)\IMG_07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643">
            <a:off x="4710198" y="1298531"/>
            <a:ext cx="3513725" cy="4684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  <p:pic>
        <p:nvPicPr>
          <p:cNvPr id="2" name="Picture 2" descr="C:\Users\Админестратор\Desktop\Новая папка (2)\IMG_07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5786446" cy="43398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Users\Админестратор\Desktop\Новая папка (2)\IMG_07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052736"/>
            <a:ext cx="4071934" cy="54292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67544" y="4725144"/>
            <a:ext cx="4176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Зайка-зайка, ты куда?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Еду к деткам в города!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А зачем? Там будешь жить?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Буду с детками дружить!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ew_year_46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pic>
        <p:nvPicPr>
          <p:cNvPr id="2" name="Picture 4" descr="C:\Users\Админестратор\Desktop\Новая папка (2)\IMG_0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836712"/>
            <a:ext cx="5760640" cy="510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72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Снежные постройки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2015-03-07T11:57:50Z</dcterms:created>
  <dcterms:modified xsi:type="dcterms:W3CDTF">2015-03-07T12:44:41Z</dcterms:modified>
</cp:coreProperties>
</file>