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BC7EF40-548A-4685-9AD2-41E4D61024EA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7E53975-D806-410E-A804-A9F7D0C9B7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C7EF40-548A-4685-9AD2-41E4D61024EA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E53975-D806-410E-A804-A9F7D0C9B7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C7EF40-548A-4685-9AD2-41E4D61024EA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E53975-D806-410E-A804-A9F7D0C9B7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C7EF40-548A-4685-9AD2-41E4D61024EA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E53975-D806-410E-A804-A9F7D0C9B7D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C7EF40-548A-4685-9AD2-41E4D61024EA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E53975-D806-410E-A804-A9F7D0C9B7D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C7EF40-548A-4685-9AD2-41E4D61024EA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E53975-D806-410E-A804-A9F7D0C9B7D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C7EF40-548A-4685-9AD2-41E4D61024EA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E53975-D806-410E-A804-A9F7D0C9B7D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C7EF40-548A-4685-9AD2-41E4D61024EA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E53975-D806-410E-A804-A9F7D0C9B7D2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C7EF40-548A-4685-9AD2-41E4D61024EA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E53975-D806-410E-A804-A9F7D0C9B7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BC7EF40-548A-4685-9AD2-41E4D61024EA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E53975-D806-410E-A804-A9F7D0C9B7D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BC7EF40-548A-4685-9AD2-41E4D61024EA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7E53975-D806-410E-A804-A9F7D0C9B7D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BC7EF40-548A-4685-9AD2-41E4D61024EA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7E53975-D806-410E-A804-A9F7D0C9B7D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692696"/>
            <a:ext cx="7772400" cy="532859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Районный турнир интеллектуальной игры</a:t>
            </a:r>
          </a:p>
          <a:p>
            <a:pPr algn="ctr"/>
            <a:r>
              <a:rPr lang="ru-RU" sz="3600" dirty="0" smtClean="0"/>
              <a:t>«</a:t>
            </a:r>
            <a:r>
              <a:rPr lang="ru-RU" sz="3600" dirty="0" err="1" smtClean="0"/>
              <a:t>Брейн</a:t>
            </a:r>
            <a:r>
              <a:rPr lang="ru-RU" sz="3600" dirty="0" smtClean="0"/>
              <a:t>-ринг»</a:t>
            </a:r>
          </a:p>
          <a:p>
            <a:pPr algn="ctr"/>
            <a:endParaRPr lang="ru-RU" sz="3600" dirty="0"/>
          </a:p>
          <a:p>
            <a:pPr algn="ctr"/>
            <a:endParaRPr lang="ru-RU" sz="3600" dirty="0" smtClean="0"/>
          </a:p>
          <a:p>
            <a:pPr algn="ctr"/>
            <a:r>
              <a:rPr lang="ru-RU" sz="3600" dirty="0" smtClean="0"/>
              <a:t>Галереи и музе мира</a:t>
            </a:r>
            <a:r>
              <a:rPr lang="ru-RU" sz="3600" smtClean="0"/>
              <a:t>. </a:t>
            </a:r>
          </a:p>
          <a:p>
            <a:pPr algn="ctr"/>
            <a:r>
              <a:rPr lang="ru-RU" sz="3600" smtClean="0"/>
              <a:t>Музей </a:t>
            </a:r>
            <a:r>
              <a:rPr lang="ru-RU" sz="3600" dirty="0" smtClean="0"/>
              <a:t>восковых фигур мадам Тюссо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8011716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836712"/>
            <a:ext cx="8712968" cy="5256584"/>
          </a:xfrm>
        </p:spPr>
        <p:txBody>
          <a:bodyPr>
            <a:noAutofit/>
          </a:bodyPr>
          <a:lstStyle/>
          <a:p>
            <a:pPr marL="109728" indent="0" algn="ctr">
              <a:buNone/>
            </a:pPr>
            <a:r>
              <a:rPr lang="ru-RU" sz="4800" dirty="0" smtClean="0"/>
              <a:t>На данный </a:t>
            </a:r>
            <a:r>
              <a:rPr lang="ru-RU" sz="4800" dirty="0"/>
              <a:t>момент </a:t>
            </a:r>
            <a:r>
              <a:rPr lang="ru-RU" sz="4800" dirty="0" smtClean="0"/>
              <a:t>Лондонский </a:t>
            </a:r>
            <a:r>
              <a:rPr lang="ru-RU" sz="4800" dirty="0"/>
              <a:t>Музей Восковых фигур </a:t>
            </a:r>
            <a:r>
              <a:rPr lang="ru-RU" sz="4800" dirty="0" smtClean="0"/>
              <a:t>Мадам </a:t>
            </a:r>
            <a:r>
              <a:rPr lang="ru-RU" sz="4800" dirty="0"/>
              <a:t>Тюссо имеет шесть </a:t>
            </a:r>
            <a:r>
              <a:rPr lang="ru-RU" sz="4800" dirty="0" smtClean="0"/>
              <a:t>филиалов </a:t>
            </a:r>
            <a:r>
              <a:rPr lang="ru-RU" sz="4800" dirty="0"/>
              <a:t>— в Берлине, </a:t>
            </a:r>
            <a:r>
              <a:rPr lang="ru-RU" sz="4800" dirty="0" smtClean="0"/>
              <a:t>Амстердаме, </a:t>
            </a:r>
            <a:r>
              <a:rPr lang="ru-RU" sz="4800" dirty="0"/>
              <a:t>Нью-Йорке, </a:t>
            </a:r>
            <a:r>
              <a:rPr lang="ru-RU" sz="4800" dirty="0" smtClean="0"/>
              <a:t>Лас-Вегасе, Копенгагене и… где ещё?</a:t>
            </a:r>
            <a:endParaRPr lang="ru-RU" sz="4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9.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4505998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836712"/>
            <a:ext cx="8712968" cy="5256584"/>
          </a:xfrm>
        </p:spPr>
        <p:txBody>
          <a:bodyPr>
            <a:noAutofit/>
          </a:bodyPr>
          <a:lstStyle/>
          <a:p>
            <a:pPr marL="109728" indent="0" algn="ctr">
              <a:buNone/>
            </a:pPr>
            <a:r>
              <a:rPr lang="ru-RU" sz="8000" dirty="0" smtClean="0"/>
              <a:t>Кем был по профессии отец Марии Тюссо?</a:t>
            </a:r>
            <a:endParaRPr lang="ru-RU" sz="8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10.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4137495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5832648"/>
          </a:xfrm>
        </p:spPr>
        <p:txBody>
          <a:bodyPr>
            <a:noAutofit/>
          </a:bodyPr>
          <a:lstStyle/>
          <a:p>
            <a:pPr marL="109728" indent="0" algn="ctr">
              <a:buNone/>
            </a:pPr>
            <a:r>
              <a:rPr lang="ru-RU" sz="3600" dirty="0" smtClean="0"/>
              <a:t>Во время Великой французской революции вместе </a:t>
            </a:r>
            <a:r>
              <a:rPr lang="ru-RU" sz="3600" dirty="0"/>
              <a:t>с монархами бросили за решетку всех, кого считали роялистом. В черный список попала и Мария, ведь она служила при дворе. Ее бросили в темницу, она оказалась в одной камере </a:t>
            </a:r>
            <a:r>
              <a:rPr lang="ru-RU" sz="3600" dirty="0" smtClean="0"/>
              <a:t>с женщиной, которая в последствии станет супругой императора. </a:t>
            </a:r>
          </a:p>
          <a:p>
            <a:pPr marL="109728" indent="0" algn="ctr">
              <a:buNone/>
            </a:pPr>
            <a:r>
              <a:rPr lang="ru-RU" sz="3600" dirty="0" smtClean="0"/>
              <a:t>Как звали эту женщину?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1266"/>
            <a:ext cx="8229600" cy="70609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11.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8742961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4248472"/>
          </a:xfrm>
        </p:spPr>
        <p:txBody>
          <a:bodyPr>
            <a:noAutofit/>
          </a:bodyPr>
          <a:lstStyle/>
          <a:p>
            <a:pPr marL="109728" indent="0" algn="ctr">
              <a:buNone/>
            </a:pPr>
            <a:r>
              <a:rPr lang="ru-RU" sz="3600" dirty="0" smtClean="0"/>
              <a:t>В музее Мадам Тюссо вы можете фотографироваться с любимы фигурами бесплатно. Но за фото голливудской пары Джоли и </a:t>
            </a:r>
            <a:r>
              <a:rPr lang="ru-RU" sz="3600" dirty="0" err="1" smtClean="0"/>
              <a:t>Питт</a:t>
            </a:r>
            <a:r>
              <a:rPr lang="ru-RU" sz="3600" dirty="0" smtClean="0"/>
              <a:t> вам придется заплатить и один доллар вашей оплаты пойдет на благотворительность. </a:t>
            </a:r>
          </a:p>
          <a:p>
            <a:pPr marL="109728" indent="0" algn="ctr">
              <a:buNone/>
            </a:pPr>
            <a:r>
              <a:rPr lang="ru-RU" sz="3600" dirty="0" smtClean="0"/>
              <a:t>Куда перечисляются эти деньги?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1266"/>
            <a:ext cx="8229600" cy="70609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12.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9353126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4248472"/>
          </a:xfrm>
        </p:spPr>
        <p:txBody>
          <a:bodyPr>
            <a:noAutofit/>
          </a:bodyPr>
          <a:lstStyle/>
          <a:p>
            <a:pPr marL="109728" indent="0" algn="ctr">
              <a:buNone/>
            </a:pPr>
            <a:r>
              <a:rPr lang="ru-RU" sz="4800" dirty="0" smtClean="0"/>
              <a:t>Для </a:t>
            </a:r>
            <a:r>
              <a:rPr lang="ru-RU" sz="4800" dirty="0"/>
              <a:t>того, чтобы обозначить тончайшие кровеносные сосуды в глазных яблоках фигур используют этот  материал. Какой?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1266"/>
            <a:ext cx="8229600" cy="70609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13.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9325749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330" y="836712"/>
            <a:ext cx="9144000" cy="4248472"/>
          </a:xfrm>
        </p:spPr>
        <p:txBody>
          <a:bodyPr>
            <a:noAutofit/>
          </a:bodyPr>
          <a:lstStyle/>
          <a:p>
            <a:pPr marL="109728" indent="0" algn="ctr">
              <a:buNone/>
            </a:pPr>
            <a:r>
              <a:rPr lang="ru-RU" sz="4800" dirty="0" smtClean="0"/>
              <a:t>Сколько экспонатов хранится в музее Мадам Тюссо?</a:t>
            </a:r>
            <a:endParaRPr lang="ru-RU" sz="4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1266"/>
            <a:ext cx="8229600" cy="70609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14.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8058112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4248472"/>
          </a:xfrm>
        </p:spPr>
        <p:txBody>
          <a:bodyPr>
            <a:noAutofit/>
          </a:bodyPr>
          <a:lstStyle/>
          <a:p>
            <a:pPr marL="109728" indent="0" algn="ctr">
              <a:buNone/>
            </a:pPr>
            <a:r>
              <a:rPr lang="ru-RU" sz="4000" dirty="0"/>
              <a:t>В 1802 году Мария Тюссо вместе с сыновьями, </a:t>
            </a:r>
            <a:r>
              <a:rPr lang="ru-RU" sz="4000" dirty="0" smtClean="0"/>
              <a:t>отправилась </a:t>
            </a:r>
            <a:r>
              <a:rPr lang="ru-RU" sz="4000" dirty="0"/>
              <a:t>в Британию. </a:t>
            </a:r>
            <a:r>
              <a:rPr lang="ru-RU" sz="4000" dirty="0" smtClean="0"/>
              <a:t>Дела, </a:t>
            </a:r>
            <a:r>
              <a:rPr lang="ru-RU" sz="4000" dirty="0"/>
              <a:t>благодаря покровительству палача </a:t>
            </a:r>
            <a:r>
              <a:rPr lang="ru-RU" sz="4000" dirty="0" smtClean="0"/>
              <a:t>Джона Уильямса, там идут хорошо. А </a:t>
            </a:r>
            <a:r>
              <a:rPr lang="ru-RU" sz="4000" dirty="0"/>
              <a:t>хорошую рекламу Тюссо сделал молодой </a:t>
            </a:r>
            <a:r>
              <a:rPr lang="ru-RU" sz="4000" dirty="0" smtClean="0"/>
              <a:t>журналист, в последствии ставшим великим писателем. Кто он?</a:t>
            </a: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1266"/>
            <a:ext cx="8229600" cy="70609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15.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8130503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4248472"/>
          </a:xfrm>
        </p:spPr>
        <p:txBody>
          <a:bodyPr>
            <a:noAutofit/>
          </a:bodyPr>
          <a:lstStyle/>
          <a:p>
            <a:pPr marL="109728" indent="0" algn="ctr">
              <a:buNone/>
            </a:pPr>
            <a:r>
              <a:rPr lang="ru-RU" sz="6000" dirty="0" smtClean="0"/>
              <a:t>Назовите самую старую модель </a:t>
            </a:r>
            <a:r>
              <a:rPr lang="ru-RU" sz="6000" dirty="0"/>
              <a:t>в коллекции </a:t>
            </a:r>
            <a:r>
              <a:rPr lang="ru-RU" sz="6000" dirty="0" smtClean="0"/>
              <a:t>музея Мадам Тюссо, которую </a:t>
            </a:r>
            <a:r>
              <a:rPr lang="ru-RU" sz="6000" dirty="0"/>
              <a:t>изваял еще Филипп </a:t>
            </a:r>
            <a:r>
              <a:rPr lang="ru-RU" sz="6000" dirty="0" err="1"/>
              <a:t>Кертис</a:t>
            </a:r>
            <a:r>
              <a:rPr lang="ru-RU" sz="6000" dirty="0"/>
              <a:t>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1266"/>
            <a:ext cx="8229600" cy="70609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16.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009477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4248472"/>
          </a:xfrm>
        </p:spPr>
        <p:txBody>
          <a:bodyPr>
            <a:noAutofit/>
          </a:bodyPr>
          <a:lstStyle/>
          <a:p>
            <a:pPr marL="109728" indent="0" algn="ctr">
              <a:buNone/>
            </a:pPr>
            <a:r>
              <a:rPr lang="ru-RU" sz="4000" dirty="0"/>
              <a:t>В 1802 году Мария Тюссо вместе с сыновьями, </a:t>
            </a:r>
            <a:r>
              <a:rPr lang="ru-RU" sz="4000" dirty="0" smtClean="0"/>
              <a:t>отправилась </a:t>
            </a:r>
            <a:r>
              <a:rPr lang="ru-RU" sz="4000" dirty="0"/>
              <a:t>в Британию. </a:t>
            </a:r>
            <a:r>
              <a:rPr lang="ru-RU" sz="4000" dirty="0" smtClean="0"/>
              <a:t>Дела, </a:t>
            </a:r>
            <a:r>
              <a:rPr lang="ru-RU" sz="4000" dirty="0"/>
              <a:t>благодаря покровительству палача </a:t>
            </a:r>
            <a:r>
              <a:rPr lang="ru-RU" sz="4000" dirty="0" smtClean="0"/>
              <a:t>Джона Уильямса, там идут хорошо. А </a:t>
            </a:r>
            <a:r>
              <a:rPr lang="ru-RU" sz="4000" dirty="0"/>
              <a:t>хорошую рекламу Тюссо сделал молодой </a:t>
            </a:r>
            <a:r>
              <a:rPr lang="ru-RU" sz="4000" dirty="0" smtClean="0"/>
              <a:t>журналист, в последствии ставшим великим писателем. Кто он?</a:t>
            </a: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1266"/>
            <a:ext cx="8229600" cy="706090"/>
          </a:xfrm>
        </p:spPr>
        <p:txBody>
          <a:bodyPr>
            <a:noAutofit/>
          </a:bodyPr>
          <a:lstStyle/>
          <a:p>
            <a:pPr algn="ctr"/>
            <a:r>
              <a:rPr lang="ru-RU" sz="4800" smtClean="0"/>
              <a:t>17.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736840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ru-RU" sz="4800" dirty="0"/>
              <a:t>В 1777 году Мария Тюссо создаёт свою первую восковую </a:t>
            </a:r>
            <a:r>
              <a:rPr lang="ru-RU" sz="4800" dirty="0" smtClean="0"/>
              <a:t>фигуру. Кто же был первым увековечен Мадам Тюссо в воске?</a:t>
            </a:r>
            <a:endParaRPr lang="ru-RU" sz="4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/>
              <a:t>1.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976265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764705"/>
            <a:ext cx="8856984" cy="3096343"/>
          </a:xfrm>
        </p:spPr>
        <p:txBody>
          <a:bodyPr>
            <a:normAutofit fontScale="92500" lnSpcReduction="10000"/>
          </a:bodyPr>
          <a:lstStyle/>
          <a:p>
            <a:pPr marL="109728" indent="0" algn="ctr">
              <a:buNone/>
            </a:pPr>
            <a:r>
              <a:rPr lang="ru-RU" sz="3200" dirty="0"/>
              <a:t>Входя в музей, посетители </a:t>
            </a:r>
            <a:r>
              <a:rPr lang="ru-RU" sz="3200" dirty="0" smtClean="0"/>
              <a:t>видят фигуру </a:t>
            </a:r>
            <a:r>
              <a:rPr lang="ru-RU" sz="3200" dirty="0"/>
              <a:t>маленькой пожилой женщины</a:t>
            </a:r>
            <a:r>
              <a:rPr lang="ru-RU" sz="3200" dirty="0" smtClean="0"/>
              <a:t>. </a:t>
            </a:r>
            <a:r>
              <a:rPr lang="ru-RU" sz="3200" dirty="0"/>
              <a:t>Глаза на круглом добродушном лице смотрят сквозь стекла очков внимательно и приветливо. Это восковая скульптура самой мадам </a:t>
            </a:r>
            <a:r>
              <a:rPr lang="ru-RU" sz="3200" dirty="0" smtClean="0"/>
              <a:t>Тюссо.</a:t>
            </a:r>
          </a:p>
          <a:p>
            <a:pPr marL="109728" indent="0" algn="ctr">
              <a:buNone/>
            </a:pPr>
            <a:r>
              <a:rPr lang="ru-RU" sz="3200" dirty="0" smtClean="0"/>
              <a:t> Кто был автором этой восковой фигуры?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634082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2.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7026856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052737"/>
            <a:ext cx="8229600" cy="2016224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ru-RU" sz="4000" dirty="0"/>
              <a:t>В </a:t>
            </a:r>
            <a:r>
              <a:rPr lang="ru-RU" sz="4000" dirty="0" smtClean="0"/>
              <a:t>каком году была </a:t>
            </a:r>
            <a:r>
              <a:rPr lang="ru-RU" sz="4000" dirty="0"/>
              <a:t>учреждена первая постоянная </a:t>
            </a:r>
            <a:r>
              <a:rPr lang="ru-RU" sz="4000" dirty="0" smtClean="0"/>
              <a:t>выставка музея?</a:t>
            </a: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3.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802200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908720"/>
            <a:ext cx="9036496" cy="1512169"/>
          </a:xfrm>
        </p:spPr>
        <p:txBody>
          <a:bodyPr>
            <a:noAutofit/>
          </a:bodyPr>
          <a:lstStyle/>
          <a:p>
            <a:pPr marL="109728" indent="0" algn="ctr">
              <a:buNone/>
            </a:pPr>
            <a:r>
              <a:rPr lang="ru-RU" sz="3600" dirty="0" smtClean="0"/>
              <a:t>На какой улице Лондона изначально располагался музей Мадам Тюссо?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4.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223558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908720"/>
            <a:ext cx="9036496" cy="1512169"/>
          </a:xfrm>
        </p:spPr>
        <p:txBody>
          <a:bodyPr>
            <a:noAutofit/>
          </a:bodyPr>
          <a:lstStyle/>
          <a:p>
            <a:pPr marL="109728" indent="0" algn="ctr">
              <a:buNone/>
            </a:pPr>
            <a:r>
              <a:rPr lang="ru-RU" sz="3600" dirty="0" smtClean="0"/>
              <a:t>Назовите человека, который обучил всем премудростям работы с воском юную Мари Тюссо.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5.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7334123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ru-RU" sz="4000" dirty="0"/>
              <a:t>Одной из центральных частей </a:t>
            </a:r>
            <a:r>
              <a:rPr lang="ru-RU" sz="4000" dirty="0" smtClean="0"/>
              <a:t>музея была комната, в которой выставлялись </a:t>
            </a:r>
            <a:r>
              <a:rPr lang="ru-RU" sz="4000" dirty="0"/>
              <a:t>посмертные маски жертв парижской гильотины и восковые фигуры убийц и преступников</a:t>
            </a:r>
            <a:r>
              <a:rPr lang="ru-RU" sz="4000" dirty="0" smtClean="0"/>
              <a:t>. </a:t>
            </a:r>
          </a:p>
          <a:p>
            <a:pPr marL="109728" indent="0" algn="ctr">
              <a:buNone/>
            </a:pPr>
            <a:r>
              <a:rPr lang="ru-RU" sz="4000" dirty="0" smtClean="0"/>
              <a:t>Как называлась эта комната?</a:t>
            </a: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6.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6009395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052736"/>
            <a:ext cx="8712968" cy="5256584"/>
          </a:xfrm>
        </p:spPr>
        <p:txBody>
          <a:bodyPr>
            <a:normAutofit lnSpcReduction="10000"/>
          </a:bodyPr>
          <a:lstStyle/>
          <a:p>
            <a:pPr marL="109728" indent="0" algn="ctr">
              <a:buNone/>
            </a:pPr>
            <a:r>
              <a:rPr lang="ru-RU" sz="4000" dirty="0"/>
              <a:t>Огромный вред музею </a:t>
            </a:r>
            <a:r>
              <a:rPr lang="ru-RU" sz="4000" dirty="0" smtClean="0"/>
              <a:t>нанёс пожар, во </a:t>
            </a:r>
            <a:r>
              <a:rPr lang="ru-RU" sz="4000" dirty="0"/>
              <a:t>время которого были потеряны многие восковые фигуры. </a:t>
            </a:r>
            <a:r>
              <a:rPr lang="ru-RU" sz="4000" dirty="0" smtClean="0"/>
              <a:t>Однако </a:t>
            </a:r>
            <a:r>
              <a:rPr lang="ru-RU" sz="4000" dirty="0"/>
              <a:t>вскоре все было </a:t>
            </a:r>
            <a:r>
              <a:rPr lang="ru-RU" sz="4000" dirty="0" smtClean="0"/>
              <a:t>восстановлено, </a:t>
            </a:r>
            <a:r>
              <a:rPr lang="ru-RU" sz="4000" dirty="0"/>
              <a:t>поскольку </a:t>
            </a:r>
            <a:r>
              <a:rPr lang="ru-RU" sz="4000" dirty="0" smtClean="0"/>
              <a:t>мадам </a:t>
            </a:r>
            <a:r>
              <a:rPr lang="ru-RU" sz="4000" dirty="0"/>
              <a:t>Тюссо </a:t>
            </a:r>
            <a:r>
              <a:rPr lang="ru-RU" sz="4000" dirty="0" smtClean="0"/>
              <a:t>оставила оригинальные </a:t>
            </a:r>
            <a:r>
              <a:rPr lang="ru-RU" sz="4000" dirty="0"/>
              <a:t>формы</a:t>
            </a:r>
            <a:r>
              <a:rPr lang="ru-RU" sz="4000" dirty="0" smtClean="0"/>
              <a:t>. </a:t>
            </a:r>
          </a:p>
          <a:p>
            <a:pPr marL="109728" indent="0" algn="ctr">
              <a:buNone/>
            </a:pPr>
            <a:r>
              <a:rPr lang="ru-RU" sz="4000" dirty="0" smtClean="0"/>
              <a:t>В каком году случился этот ужасный пожар?</a:t>
            </a: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7.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1201716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052736"/>
            <a:ext cx="8712968" cy="5256584"/>
          </a:xfrm>
        </p:spPr>
        <p:txBody>
          <a:bodyPr>
            <a:normAutofit lnSpcReduction="10000"/>
          </a:bodyPr>
          <a:lstStyle/>
          <a:p>
            <a:pPr marL="109728" indent="0" algn="ctr">
              <a:buNone/>
            </a:pPr>
            <a:r>
              <a:rPr lang="ru-RU" sz="4000" dirty="0" smtClean="0"/>
              <a:t>В музее есть фигура</a:t>
            </a:r>
            <a:r>
              <a:rPr lang="ru-RU" sz="4000" dirty="0"/>
              <a:t>, которая </a:t>
            </a:r>
            <a:r>
              <a:rPr lang="ru-RU" sz="4000" dirty="0" smtClean="0"/>
              <a:t>долго стояла </a:t>
            </a:r>
            <a:r>
              <a:rPr lang="ru-RU" sz="4000" dirty="0"/>
              <a:t>за стеклянным ограждением. К таким мерам сотрудникам галереи пришлось прибегнуть из-за того, что посетители регулярно метали в </a:t>
            </a:r>
            <a:r>
              <a:rPr lang="ru-RU" sz="4000" dirty="0" smtClean="0"/>
              <a:t>нее сырые </a:t>
            </a:r>
            <a:r>
              <a:rPr lang="ru-RU" sz="4000" dirty="0"/>
              <a:t>яйца и плевали в его одежду. </a:t>
            </a:r>
            <a:r>
              <a:rPr lang="ru-RU" sz="4000" dirty="0" smtClean="0"/>
              <a:t>Чья фигура вызывает такое негодование посетителей?</a:t>
            </a: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8.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9481675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122</TotalTime>
  <Words>506</Words>
  <Application>Microsoft Office PowerPoint</Application>
  <PresentationFormat>Экран (4:3)</PresentationFormat>
  <Paragraphs>46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Открытая</vt:lpstr>
      <vt:lpstr> </vt:lpstr>
      <vt:lpstr>1.</vt:lpstr>
      <vt:lpstr>2.</vt:lpstr>
      <vt:lpstr>3.</vt:lpstr>
      <vt:lpstr>4.</vt:lpstr>
      <vt:lpstr>5.</vt:lpstr>
      <vt:lpstr>6.</vt:lpstr>
      <vt:lpstr>7.</vt:lpstr>
      <vt:lpstr>8.</vt:lpstr>
      <vt:lpstr>9.</vt:lpstr>
      <vt:lpstr>10.</vt:lpstr>
      <vt:lpstr>11.</vt:lpstr>
      <vt:lpstr>12.</vt:lpstr>
      <vt:lpstr>13.</vt:lpstr>
      <vt:lpstr>14.</vt:lpstr>
      <vt:lpstr>15.</vt:lpstr>
      <vt:lpstr>16.</vt:lpstr>
      <vt:lpstr>17.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os</dc:creator>
  <cp:lastModifiedBy>os</cp:lastModifiedBy>
  <cp:revision>20</cp:revision>
  <dcterms:created xsi:type="dcterms:W3CDTF">2014-12-15T23:28:07Z</dcterms:created>
  <dcterms:modified xsi:type="dcterms:W3CDTF">2015-03-07T19:31:49Z</dcterms:modified>
</cp:coreProperties>
</file>