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3A8F8C-F007-490E-95ED-EAB43FFF121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2A8519-CF6D-42DA-8908-B7667598B317}">
      <dgm:prSet custT="1"/>
      <dgm:spPr>
        <a:solidFill>
          <a:srgbClr val="FF0000"/>
        </a:solidFill>
      </dgm:spPr>
      <dgm:t>
        <a:bodyPr/>
        <a:lstStyle/>
        <a:p>
          <a:r>
            <a:rPr lang="en-GB" sz="2000" b="1" dirty="0" smtClean="0">
              <a:solidFill>
                <a:schemeClr val="tx1"/>
              </a:solidFill>
            </a:rPr>
            <a:t>Station</a:t>
          </a:r>
          <a:r>
            <a:rPr lang="ru-RU" sz="2000" b="1" dirty="0" smtClean="0">
              <a:solidFill>
                <a:schemeClr val="tx1"/>
              </a:solidFill>
            </a:rPr>
            <a:t>.</a:t>
          </a:r>
          <a:r>
            <a:rPr lang="en-GB" sz="2000" b="1" dirty="0" smtClean="0">
              <a:solidFill>
                <a:schemeClr val="tx1"/>
              </a:solidFill>
            </a:rPr>
            <a:t>Vocabulary</a:t>
          </a:r>
          <a:r>
            <a:rPr lang="ru-RU" sz="2000" b="1" dirty="0" smtClean="0">
              <a:solidFill>
                <a:schemeClr val="tx1"/>
              </a:solidFill>
            </a:rPr>
            <a:t>. Лексика</a:t>
          </a:r>
          <a:r>
            <a:rPr lang="ru-RU" sz="2000" dirty="0" smtClean="0">
              <a:solidFill>
                <a:schemeClr val="tx1"/>
              </a:solidFill>
            </a:rPr>
            <a:t>. </a:t>
          </a:r>
          <a:endParaRPr lang="ru-RU" sz="2000" dirty="0">
            <a:solidFill>
              <a:schemeClr val="tx1"/>
            </a:solidFill>
          </a:endParaRPr>
        </a:p>
      </dgm:t>
    </dgm:pt>
    <dgm:pt modelId="{78C6026F-8403-4ED7-808F-4B9F88B0870B}" type="parTrans" cxnId="{22F356E7-7C02-4F1B-9334-832775834F24}">
      <dgm:prSet/>
      <dgm:spPr/>
      <dgm:t>
        <a:bodyPr/>
        <a:lstStyle/>
        <a:p>
          <a:endParaRPr lang="ru-RU"/>
        </a:p>
      </dgm:t>
    </dgm:pt>
    <dgm:pt modelId="{D62D66DF-4720-4C39-84B6-ABC7D29A431A}" type="sibTrans" cxnId="{22F356E7-7C02-4F1B-9334-832775834F24}">
      <dgm:prSet/>
      <dgm:spPr/>
      <dgm:t>
        <a:bodyPr/>
        <a:lstStyle/>
        <a:p>
          <a:endParaRPr lang="ru-RU"/>
        </a:p>
      </dgm:t>
    </dgm:pt>
    <dgm:pt modelId="{136B3D6F-A79B-483E-94B4-7A4E39109E7F}">
      <dgm:prSet custT="1"/>
      <dgm:spPr>
        <a:solidFill>
          <a:srgbClr val="FF0000"/>
        </a:solidFill>
      </dgm:spPr>
      <dgm:t>
        <a:bodyPr/>
        <a:lstStyle/>
        <a:p>
          <a:r>
            <a:rPr lang="en-GB" sz="2000" b="1" dirty="0" smtClean="0">
              <a:solidFill>
                <a:schemeClr val="tx1"/>
              </a:solidFill>
            </a:rPr>
            <a:t>Station</a:t>
          </a:r>
          <a:r>
            <a:rPr lang="ru-RU" sz="2000" b="1" dirty="0" smtClean="0">
              <a:solidFill>
                <a:schemeClr val="tx1"/>
              </a:solidFill>
            </a:rPr>
            <a:t>. </a:t>
          </a:r>
          <a:r>
            <a:rPr lang="en-GB" sz="2000" b="1" dirty="0" smtClean="0">
              <a:solidFill>
                <a:schemeClr val="tx1"/>
              </a:solidFill>
            </a:rPr>
            <a:t>Adjectives</a:t>
          </a:r>
          <a:r>
            <a:rPr lang="ru-RU" sz="2000" b="1" dirty="0" smtClean="0">
              <a:solidFill>
                <a:schemeClr val="tx1"/>
              </a:solidFill>
            </a:rPr>
            <a:t>. Прилагательные</a:t>
          </a:r>
          <a:r>
            <a:rPr lang="ru-RU" sz="2000" dirty="0" smtClean="0">
              <a:solidFill>
                <a:schemeClr val="tx1"/>
              </a:solidFill>
            </a:rPr>
            <a:t>. </a:t>
          </a:r>
          <a:endParaRPr lang="ru-RU" sz="2000" dirty="0">
            <a:solidFill>
              <a:schemeClr val="tx1"/>
            </a:solidFill>
          </a:endParaRPr>
        </a:p>
      </dgm:t>
    </dgm:pt>
    <dgm:pt modelId="{4900495A-4419-4360-9162-EDE51ABE6802}" type="parTrans" cxnId="{BAFD4A88-A290-453E-AD24-295D938DF318}">
      <dgm:prSet/>
      <dgm:spPr/>
      <dgm:t>
        <a:bodyPr/>
        <a:lstStyle/>
        <a:p>
          <a:endParaRPr lang="ru-RU"/>
        </a:p>
      </dgm:t>
    </dgm:pt>
    <dgm:pt modelId="{B9BCF52E-D12B-468D-BE25-F88E11E7D482}" type="sibTrans" cxnId="{BAFD4A88-A290-453E-AD24-295D938DF318}">
      <dgm:prSet/>
      <dgm:spPr/>
      <dgm:t>
        <a:bodyPr/>
        <a:lstStyle/>
        <a:p>
          <a:endParaRPr lang="ru-RU"/>
        </a:p>
      </dgm:t>
    </dgm:pt>
    <dgm:pt modelId="{3FEBA97B-9CD8-4C82-9CA8-B80DA1F82A58}">
      <dgm:prSet/>
      <dgm:spPr>
        <a:solidFill>
          <a:srgbClr val="00B05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Station</a:t>
          </a:r>
          <a:r>
            <a:rPr lang="en-US" b="1" dirty="0" smtClean="0">
              <a:solidFill>
                <a:schemeClr val="tx1"/>
              </a:solidFill>
            </a:rPr>
            <a:t>.</a:t>
          </a:r>
          <a:r>
            <a:rPr lang="en-GB" b="1" dirty="0" smtClean="0">
              <a:solidFill>
                <a:schemeClr val="tx1"/>
              </a:solidFill>
            </a:rPr>
            <a:t> Professions. Hobbies.</a:t>
          </a:r>
          <a:r>
            <a:rPr lang="en-GB" dirty="0" smtClean="0">
              <a:solidFill>
                <a:schemeClr val="tx1"/>
              </a:solidFill>
            </a:rPr>
            <a:t> </a:t>
          </a:r>
          <a:endParaRPr lang="ru-RU" dirty="0">
            <a:solidFill>
              <a:schemeClr val="tx1"/>
            </a:solidFill>
          </a:endParaRPr>
        </a:p>
      </dgm:t>
    </dgm:pt>
    <dgm:pt modelId="{89B4134B-FBFC-4E49-9377-6DCCC329FB05}" type="parTrans" cxnId="{348715CF-47FE-49BE-A0B8-F21173875E43}">
      <dgm:prSet/>
      <dgm:spPr/>
      <dgm:t>
        <a:bodyPr/>
        <a:lstStyle/>
        <a:p>
          <a:endParaRPr lang="ru-RU"/>
        </a:p>
      </dgm:t>
    </dgm:pt>
    <dgm:pt modelId="{10CD439D-48E0-4D6E-B575-C29EFFDA943F}" type="sibTrans" cxnId="{348715CF-47FE-49BE-A0B8-F21173875E43}">
      <dgm:prSet/>
      <dgm:spPr/>
      <dgm:t>
        <a:bodyPr/>
        <a:lstStyle/>
        <a:p>
          <a:endParaRPr lang="ru-RU"/>
        </a:p>
      </dgm:t>
    </dgm:pt>
    <dgm:pt modelId="{8AE66F90-90A3-43F5-9F46-03794C007329}">
      <dgm:prSet/>
      <dgm:spPr>
        <a:solidFill>
          <a:srgbClr val="FF0000"/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Station</a:t>
          </a:r>
          <a:r>
            <a:rPr lang="en-US" b="1" dirty="0" smtClean="0">
              <a:solidFill>
                <a:schemeClr val="tx1"/>
              </a:solidFill>
            </a:rPr>
            <a:t>.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GB" b="1" dirty="0" smtClean="0">
              <a:solidFill>
                <a:schemeClr val="tx1"/>
              </a:solidFill>
            </a:rPr>
            <a:t>Present Continuous Tense. </a:t>
          </a:r>
          <a:r>
            <a:rPr lang="ru-RU" b="1" dirty="0" smtClean="0">
              <a:solidFill>
                <a:schemeClr val="tx1"/>
              </a:solidFill>
            </a:rPr>
            <a:t>Настоящее продолженное время</a:t>
          </a:r>
          <a:endParaRPr lang="ru-RU" dirty="0">
            <a:solidFill>
              <a:schemeClr val="tx1"/>
            </a:solidFill>
          </a:endParaRPr>
        </a:p>
      </dgm:t>
    </dgm:pt>
    <dgm:pt modelId="{4F7B1698-16C4-4852-A52D-8923C90D8508}" type="parTrans" cxnId="{3D2591E5-C47B-48C3-8D79-7FC7D0216FE7}">
      <dgm:prSet/>
      <dgm:spPr/>
      <dgm:t>
        <a:bodyPr/>
        <a:lstStyle/>
        <a:p>
          <a:endParaRPr lang="ru-RU"/>
        </a:p>
      </dgm:t>
    </dgm:pt>
    <dgm:pt modelId="{8607774B-D474-4DAD-92FA-5BB36DD8CC37}" type="sibTrans" cxnId="{3D2591E5-C47B-48C3-8D79-7FC7D0216FE7}">
      <dgm:prSet/>
      <dgm:spPr/>
      <dgm:t>
        <a:bodyPr/>
        <a:lstStyle/>
        <a:p>
          <a:endParaRPr lang="ru-RU"/>
        </a:p>
      </dgm:t>
    </dgm:pt>
    <dgm:pt modelId="{8B05D652-D699-46B0-81CD-4AF76721062B}">
      <dgm:prSet custT="1"/>
      <dgm:spPr>
        <a:solidFill>
          <a:srgbClr val="00B050"/>
        </a:solidFill>
      </dgm:spPr>
      <dgm:t>
        <a:bodyPr/>
        <a:lstStyle/>
        <a:p>
          <a:r>
            <a:rPr lang="en-GB" sz="2400" b="1" dirty="0" smtClean="0">
              <a:solidFill>
                <a:schemeClr val="tx1"/>
              </a:solidFill>
            </a:rPr>
            <a:t>Station. Form. </a:t>
          </a:r>
          <a:r>
            <a:rPr lang="en-GB" sz="2400" b="1" dirty="0" err="1" smtClean="0">
              <a:solidFill>
                <a:schemeClr val="tx1"/>
              </a:solidFill>
            </a:rPr>
            <a:t>Анкета</a:t>
          </a:r>
          <a:endParaRPr lang="ru-RU" sz="2400" dirty="0">
            <a:solidFill>
              <a:schemeClr val="tx1"/>
            </a:solidFill>
          </a:endParaRPr>
        </a:p>
      </dgm:t>
    </dgm:pt>
    <dgm:pt modelId="{7E0BB2D9-1FFE-40EB-A0BE-FA643821F999}" type="parTrans" cxnId="{20CC9F24-4E81-4A35-9CE7-D06334527BBD}">
      <dgm:prSet/>
      <dgm:spPr/>
      <dgm:t>
        <a:bodyPr/>
        <a:lstStyle/>
        <a:p>
          <a:endParaRPr lang="ru-RU"/>
        </a:p>
      </dgm:t>
    </dgm:pt>
    <dgm:pt modelId="{2C0ECED6-3FBF-4221-9FF8-C25BF5A684EB}" type="sibTrans" cxnId="{20CC9F24-4E81-4A35-9CE7-D06334527BBD}">
      <dgm:prSet/>
      <dgm:spPr/>
      <dgm:t>
        <a:bodyPr/>
        <a:lstStyle/>
        <a:p>
          <a:endParaRPr lang="ru-RU"/>
        </a:p>
      </dgm:t>
    </dgm:pt>
    <dgm:pt modelId="{A5032E8A-DE8E-468A-ACFD-64EE9FAB52BE}" type="pres">
      <dgm:prSet presAssocID="{713A8F8C-F007-490E-95ED-EAB43FFF121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A86C3E-A885-4E86-975D-1CC9C5A605BD}" type="pres">
      <dgm:prSet presAssocID="{136B3D6F-A79B-483E-94B4-7A4E39109E7F}" presName="node" presStyleLbl="node1" presStyleIdx="0" presStyleCnt="5" custScaleX="244932" custScaleY="1171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607ABB-AF60-4375-AEF4-E3E9672AD0C4}" type="pres">
      <dgm:prSet presAssocID="{B9BCF52E-D12B-468D-BE25-F88E11E7D482}" presName="sibTrans" presStyleLbl="sibTrans2D1" presStyleIdx="0" presStyleCnt="5"/>
      <dgm:spPr/>
      <dgm:t>
        <a:bodyPr/>
        <a:lstStyle/>
        <a:p>
          <a:endParaRPr lang="ru-RU"/>
        </a:p>
      </dgm:t>
    </dgm:pt>
    <dgm:pt modelId="{FFCD7024-F25D-4DBB-B812-54E6982397D1}" type="pres">
      <dgm:prSet presAssocID="{B9BCF52E-D12B-468D-BE25-F88E11E7D482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FD3F43DC-9044-483F-B801-F45E3B7A774C}" type="pres">
      <dgm:prSet presAssocID="{8B05D652-D699-46B0-81CD-4AF76721062B}" presName="node" presStyleLbl="node1" presStyleIdx="1" presStyleCnt="5" custScaleX="212786" custScaleY="1322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D7AC7F-3EA6-43D9-B7E0-F82741AA5655}" type="pres">
      <dgm:prSet presAssocID="{2C0ECED6-3FBF-4221-9FF8-C25BF5A684EB}" presName="sibTrans" presStyleLbl="sibTrans2D1" presStyleIdx="1" presStyleCnt="5"/>
      <dgm:spPr/>
      <dgm:t>
        <a:bodyPr/>
        <a:lstStyle/>
        <a:p>
          <a:endParaRPr lang="ru-RU"/>
        </a:p>
      </dgm:t>
    </dgm:pt>
    <dgm:pt modelId="{C2344556-9D8F-40BF-89EE-E056A980BA5E}" type="pres">
      <dgm:prSet presAssocID="{2C0ECED6-3FBF-4221-9FF8-C25BF5A684EB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A4BE3A8F-BFCF-461C-A0ED-82F37BACB654}" type="pres">
      <dgm:prSet presAssocID="{3FEBA97B-9CD8-4C82-9CA8-B80DA1F82A58}" presName="node" presStyleLbl="node1" presStyleIdx="2" presStyleCnt="5" custScaleX="179563" custScaleY="126286" custRadScaleRad="112652" custRadScaleInc="-40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5D456D-4CA1-49BF-8D4C-975B76406886}" type="pres">
      <dgm:prSet presAssocID="{10CD439D-48E0-4D6E-B575-C29EFFDA943F}" presName="sibTrans" presStyleLbl="sibTrans2D1" presStyleIdx="2" presStyleCnt="5"/>
      <dgm:spPr/>
      <dgm:t>
        <a:bodyPr/>
        <a:lstStyle/>
        <a:p>
          <a:endParaRPr lang="ru-RU"/>
        </a:p>
      </dgm:t>
    </dgm:pt>
    <dgm:pt modelId="{C3064269-C5C3-49B8-9DC6-F31063F9E977}" type="pres">
      <dgm:prSet presAssocID="{10CD439D-48E0-4D6E-B575-C29EFFDA943F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1DCF03B2-5C3A-49BD-81B4-9071239CE139}" type="pres">
      <dgm:prSet presAssocID="{8AE66F90-90A3-43F5-9F46-03794C007329}" presName="node" presStyleLbl="node1" presStyleIdx="3" presStyleCnt="5" custScaleX="227298" custScaleY="160131" custRadScaleRad="98356" custRadScaleInc="347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1F053A-BACD-41D8-8900-27FD73D215A5}" type="pres">
      <dgm:prSet presAssocID="{8607774B-D474-4DAD-92FA-5BB36DD8CC37}" presName="sibTrans" presStyleLbl="sibTrans2D1" presStyleIdx="3" presStyleCnt="5"/>
      <dgm:spPr/>
      <dgm:t>
        <a:bodyPr/>
        <a:lstStyle/>
        <a:p>
          <a:endParaRPr lang="ru-RU"/>
        </a:p>
      </dgm:t>
    </dgm:pt>
    <dgm:pt modelId="{83959ED7-9138-4CDE-9314-F7E3786494EE}" type="pres">
      <dgm:prSet presAssocID="{8607774B-D474-4DAD-92FA-5BB36DD8CC37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9604F676-0B20-4F37-A78C-A6C566F05A2B}" type="pres">
      <dgm:prSet presAssocID="{DC2A8519-CF6D-42DA-8908-B7667598B317}" presName="node" presStyleLbl="node1" presStyleIdx="4" presStyleCnt="5" custScaleX="215830" custScaleY="117452" custRadScaleRad="134568" custRadScaleInc="14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D670D-7DEF-4DB2-BCC1-807353F2B96E}" type="pres">
      <dgm:prSet presAssocID="{D62D66DF-4720-4C39-84B6-ABC7D29A431A}" presName="sibTrans" presStyleLbl="sibTrans2D1" presStyleIdx="4" presStyleCnt="5"/>
      <dgm:spPr/>
      <dgm:t>
        <a:bodyPr/>
        <a:lstStyle/>
        <a:p>
          <a:endParaRPr lang="ru-RU"/>
        </a:p>
      </dgm:t>
    </dgm:pt>
    <dgm:pt modelId="{9453995D-F776-4683-9622-83D134CFDB23}" type="pres">
      <dgm:prSet presAssocID="{D62D66DF-4720-4C39-84B6-ABC7D29A431A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3D2591E5-C47B-48C3-8D79-7FC7D0216FE7}" srcId="{713A8F8C-F007-490E-95ED-EAB43FFF1216}" destId="{8AE66F90-90A3-43F5-9F46-03794C007329}" srcOrd="3" destOrd="0" parTransId="{4F7B1698-16C4-4852-A52D-8923C90D8508}" sibTransId="{8607774B-D474-4DAD-92FA-5BB36DD8CC37}"/>
    <dgm:cxn modelId="{BAFD4A88-A290-453E-AD24-295D938DF318}" srcId="{713A8F8C-F007-490E-95ED-EAB43FFF1216}" destId="{136B3D6F-A79B-483E-94B4-7A4E39109E7F}" srcOrd="0" destOrd="0" parTransId="{4900495A-4419-4360-9162-EDE51ABE6802}" sibTransId="{B9BCF52E-D12B-468D-BE25-F88E11E7D482}"/>
    <dgm:cxn modelId="{37D79526-BFA7-41B8-BFD6-8CC8982BE7B1}" type="presOf" srcId="{8607774B-D474-4DAD-92FA-5BB36DD8CC37}" destId="{371F053A-BACD-41D8-8900-27FD73D215A5}" srcOrd="0" destOrd="0" presId="urn:microsoft.com/office/officeart/2005/8/layout/cycle2"/>
    <dgm:cxn modelId="{9267C008-239D-4F96-AD7B-56D58B329218}" type="presOf" srcId="{DC2A8519-CF6D-42DA-8908-B7667598B317}" destId="{9604F676-0B20-4F37-A78C-A6C566F05A2B}" srcOrd="0" destOrd="0" presId="urn:microsoft.com/office/officeart/2005/8/layout/cycle2"/>
    <dgm:cxn modelId="{87050F97-7275-4454-9FA0-E6EF451550FC}" type="presOf" srcId="{3FEBA97B-9CD8-4C82-9CA8-B80DA1F82A58}" destId="{A4BE3A8F-BFCF-461C-A0ED-82F37BACB654}" srcOrd="0" destOrd="0" presId="urn:microsoft.com/office/officeart/2005/8/layout/cycle2"/>
    <dgm:cxn modelId="{62059899-974A-4B49-8837-2D556258129A}" type="presOf" srcId="{B9BCF52E-D12B-468D-BE25-F88E11E7D482}" destId="{47607ABB-AF60-4375-AEF4-E3E9672AD0C4}" srcOrd="0" destOrd="0" presId="urn:microsoft.com/office/officeart/2005/8/layout/cycle2"/>
    <dgm:cxn modelId="{A6CC9BD4-1F00-4574-91B1-26AAA380A61F}" type="presOf" srcId="{713A8F8C-F007-490E-95ED-EAB43FFF1216}" destId="{A5032E8A-DE8E-468A-ACFD-64EE9FAB52BE}" srcOrd="0" destOrd="0" presId="urn:microsoft.com/office/officeart/2005/8/layout/cycle2"/>
    <dgm:cxn modelId="{1751505D-8B58-4577-9F17-5B15F62DF03F}" type="presOf" srcId="{8B05D652-D699-46B0-81CD-4AF76721062B}" destId="{FD3F43DC-9044-483F-B801-F45E3B7A774C}" srcOrd="0" destOrd="0" presId="urn:microsoft.com/office/officeart/2005/8/layout/cycle2"/>
    <dgm:cxn modelId="{C64B8CFC-A0CD-4E91-A76B-27923E7FAC14}" type="presOf" srcId="{136B3D6F-A79B-483E-94B4-7A4E39109E7F}" destId="{5AA86C3E-A885-4E86-975D-1CC9C5A605BD}" srcOrd="0" destOrd="0" presId="urn:microsoft.com/office/officeart/2005/8/layout/cycle2"/>
    <dgm:cxn modelId="{22F356E7-7C02-4F1B-9334-832775834F24}" srcId="{713A8F8C-F007-490E-95ED-EAB43FFF1216}" destId="{DC2A8519-CF6D-42DA-8908-B7667598B317}" srcOrd="4" destOrd="0" parTransId="{78C6026F-8403-4ED7-808F-4B9F88B0870B}" sibTransId="{D62D66DF-4720-4C39-84B6-ABC7D29A431A}"/>
    <dgm:cxn modelId="{E7BC8B53-5762-4374-8838-E2A7EA89DE88}" type="presOf" srcId="{D62D66DF-4720-4C39-84B6-ABC7D29A431A}" destId="{9453995D-F776-4683-9622-83D134CFDB23}" srcOrd="1" destOrd="0" presId="urn:microsoft.com/office/officeart/2005/8/layout/cycle2"/>
    <dgm:cxn modelId="{8663FB6C-5A97-4708-9706-D45AFCA703AA}" type="presOf" srcId="{8AE66F90-90A3-43F5-9F46-03794C007329}" destId="{1DCF03B2-5C3A-49BD-81B4-9071239CE139}" srcOrd="0" destOrd="0" presId="urn:microsoft.com/office/officeart/2005/8/layout/cycle2"/>
    <dgm:cxn modelId="{A4927084-7EFE-49DB-9992-97B2A77FEBC8}" type="presOf" srcId="{10CD439D-48E0-4D6E-B575-C29EFFDA943F}" destId="{C3064269-C5C3-49B8-9DC6-F31063F9E977}" srcOrd="1" destOrd="0" presId="urn:microsoft.com/office/officeart/2005/8/layout/cycle2"/>
    <dgm:cxn modelId="{20CC9F24-4E81-4A35-9CE7-D06334527BBD}" srcId="{713A8F8C-F007-490E-95ED-EAB43FFF1216}" destId="{8B05D652-D699-46B0-81CD-4AF76721062B}" srcOrd="1" destOrd="0" parTransId="{7E0BB2D9-1FFE-40EB-A0BE-FA643821F999}" sibTransId="{2C0ECED6-3FBF-4221-9FF8-C25BF5A684EB}"/>
    <dgm:cxn modelId="{348715CF-47FE-49BE-A0B8-F21173875E43}" srcId="{713A8F8C-F007-490E-95ED-EAB43FFF1216}" destId="{3FEBA97B-9CD8-4C82-9CA8-B80DA1F82A58}" srcOrd="2" destOrd="0" parTransId="{89B4134B-FBFC-4E49-9377-6DCCC329FB05}" sibTransId="{10CD439D-48E0-4D6E-B575-C29EFFDA943F}"/>
    <dgm:cxn modelId="{875AC49A-A9FD-492F-B09E-1F3FB311EEDF}" type="presOf" srcId="{8607774B-D474-4DAD-92FA-5BB36DD8CC37}" destId="{83959ED7-9138-4CDE-9314-F7E3786494EE}" srcOrd="1" destOrd="0" presId="urn:microsoft.com/office/officeart/2005/8/layout/cycle2"/>
    <dgm:cxn modelId="{ECC1F865-57AC-4D61-B6B3-A08BA0F0473D}" type="presOf" srcId="{B9BCF52E-D12B-468D-BE25-F88E11E7D482}" destId="{FFCD7024-F25D-4DBB-B812-54E6982397D1}" srcOrd="1" destOrd="0" presId="urn:microsoft.com/office/officeart/2005/8/layout/cycle2"/>
    <dgm:cxn modelId="{E6704D56-1CEB-4265-A357-1D55A7142F88}" type="presOf" srcId="{2C0ECED6-3FBF-4221-9FF8-C25BF5A684EB}" destId="{7BD7AC7F-3EA6-43D9-B7E0-F82741AA5655}" srcOrd="0" destOrd="0" presId="urn:microsoft.com/office/officeart/2005/8/layout/cycle2"/>
    <dgm:cxn modelId="{1E0C9049-889F-4585-9472-3B301AA49030}" type="presOf" srcId="{2C0ECED6-3FBF-4221-9FF8-C25BF5A684EB}" destId="{C2344556-9D8F-40BF-89EE-E056A980BA5E}" srcOrd="1" destOrd="0" presId="urn:microsoft.com/office/officeart/2005/8/layout/cycle2"/>
    <dgm:cxn modelId="{B06214DB-954E-4AEB-86BC-3C703338AF8D}" type="presOf" srcId="{10CD439D-48E0-4D6E-B575-C29EFFDA943F}" destId="{365D456D-4CA1-49BF-8D4C-975B76406886}" srcOrd="0" destOrd="0" presId="urn:microsoft.com/office/officeart/2005/8/layout/cycle2"/>
    <dgm:cxn modelId="{2F2416B7-C161-4215-9752-A30CE601D5EE}" type="presOf" srcId="{D62D66DF-4720-4C39-84B6-ABC7D29A431A}" destId="{A32D670D-7DEF-4DB2-BCC1-807353F2B96E}" srcOrd="0" destOrd="0" presId="urn:microsoft.com/office/officeart/2005/8/layout/cycle2"/>
    <dgm:cxn modelId="{8F0F5FF5-02C4-4823-9078-8205DC191E5A}" type="presParOf" srcId="{A5032E8A-DE8E-468A-ACFD-64EE9FAB52BE}" destId="{5AA86C3E-A885-4E86-975D-1CC9C5A605BD}" srcOrd="0" destOrd="0" presId="urn:microsoft.com/office/officeart/2005/8/layout/cycle2"/>
    <dgm:cxn modelId="{56A71ED2-480B-4C50-8E76-4F03BC2BE1AF}" type="presParOf" srcId="{A5032E8A-DE8E-468A-ACFD-64EE9FAB52BE}" destId="{47607ABB-AF60-4375-AEF4-E3E9672AD0C4}" srcOrd="1" destOrd="0" presId="urn:microsoft.com/office/officeart/2005/8/layout/cycle2"/>
    <dgm:cxn modelId="{F3B6826D-B4FF-4077-A3DF-7FEC660EC10F}" type="presParOf" srcId="{47607ABB-AF60-4375-AEF4-E3E9672AD0C4}" destId="{FFCD7024-F25D-4DBB-B812-54E6982397D1}" srcOrd="0" destOrd="0" presId="urn:microsoft.com/office/officeart/2005/8/layout/cycle2"/>
    <dgm:cxn modelId="{F3B21777-696F-4B30-967E-51927CFAEB1E}" type="presParOf" srcId="{A5032E8A-DE8E-468A-ACFD-64EE9FAB52BE}" destId="{FD3F43DC-9044-483F-B801-F45E3B7A774C}" srcOrd="2" destOrd="0" presId="urn:microsoft.com/office/officeart/2005/8/layout/cycle2"/>
    <dgm:cxn modelId="{B92A7CDC-BD93-4CBA-A30A-411F9EB6C879}" type="presParOf" srcId="{A5032E8A-DE8E-468A-ACFD-64EE9FAB52BE}" destId="{7BD7AC7F-3EA6-43D9-B7E0-F82741AA5655}" srcOrd="3" destOrd="0" presId="urn:microsoft.com/office/officeart/2005/8/layout/cycle2"/>
    <dgm:cxn modelId="{F908B463-C8B1-43D3-A091-B1AD9BC101D5}" type="presParOf" srcId="{7BD7AC7F-3EA6-43D9-B7E0-F82741AA5655}" destId="{C2344556-9D8F-40BF-89EE-E056A980BA5E}" srcOrd="0" destOrd="0" presId="urn:microsoft.com/office/officeart/2005/8/layout/cycle2"/>
    <dgm:cxn modelId="{7BA3B662-6B19-4D4E-907D-6143CC868E25}" type="presParOf" srcId="{A5032E8A-DE8E-468A-ACFD-64EE9FAB52BE}" destId="{A4BE3A8F-BFCF-461C-A0ED-82F37BACB654}" srcOrd="4" destOrd="0" presId="urn:microsoft.com/office/officeart/2005/8/layout/cycle2"/>
    <dgm:cxn modelId="{B0D9FA9A-7199-4433-8A77-DEBCD383A6ED}" type="presParOf" srcId="{A5032E8A-DE8E-468A-ACFD-64EE9FAB52BE}" destId="{365D456D-4CA1-49BF-8D4C-975B76406886}" srcOrd="5" destOrd="0" presId="urn:microsoft.com/office/officeart/2005/8/layout/cycle2"/>
    <dgm:cxn modelId="{536045C9-642A-4198-A9BE-BD2BA15AC9FA}" type="presParOf" srcId="{365D456D-4CA1-49BF-8D4C-975B76406886}" destId="{C3064269-C5C3-49B8-9DC6-F31063F9E977}" srcOrd="0" destOrd="0" presId="urn:microsoft.com/office/officeart/2005/8/layout/cycle2"/>
    <dgm:cxn modelId="{06A35596-F752-4AB6-94DC-0257A9B537AF}" type="presParOf" srcId="{A5032E8A-DE8E-468A-ACFD-64EE9FAB52BE}" destId="{1DCF03B2-5C3A-49BD-81B4-9071239CE139}" srcOrd="6" destOrd="0" presId="urn:microsoft.com/office/officeart/2005/8/layout/cycle2"/>
    <dgm:cxn modelId="{17D9BC68-09BD-4243-BFD6-A95A361E8FF8}" type="presParOf" srcId="{A5032E8A-DE8E-468A-ACFD-64EE9FAB52BE}" destId="{371F053A-BACD-41D8-8900-27FD73D215A5}" srcOrd="7" destOrd="0" presId="urn:microsoft.com/office/officeart/2005/8/layout/cycle2"/>
    <dgm:cxn modelId="{303F888E-BF04-4293-AA04-3BFAC040493B}" type="presParOf" srcId="{371F053A-BACD-41D8-8900-27FD73D215A5}" destId="{83959ED7-9138-4CDE-9314-F7E3786494EE}" srcOrd="0" destOrd="0" presId="urn:microsoft.com/office/officeart/2005/8/layout/cycle2"/>
    <dgm:cxn modelId="{67E3DACE-79B8-469D-A5DA-097C0FABA2DF}" type="presParOf" srcId="{A5032E8A-DE8E-468A-ACFD-64EE9FAB52BE}" destId="{9604F676-0B20-4F37-A78C-A6C566F05A2B}" srcOrd="8" destOrd="0" presId="urn:microsoft.com/office/officeart/2005/8/layout/cycle2"/>
    <dgm:cxn modelId="{CF626ED2-C2EF-4D18-BE3E-9143A063B3E6}" type="presParOf" srcId="{A5032E8A-DE8E-468A-ACFD-64EE9FAB52BE}" destId="{A32D670D-7DEF-4DB2-BCC1-807353F2B96E}" srcOrd="9" destOrd="0" presId="urn:microsoft.com/office/officeart/2005/8/layout/cycle2"/>
    <dgm:cxn modelId="{481741D1-248F-42D2-9ECF-039991CC2069}" type="presParOf" srcId="{A32D670D-7DEF-4DB2-BCC1-807353F2B96E}" destId="{9453995D-F776-4683-9622-83D134CFDB2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A86C3E-A885-4E86-975D-1CC9C5A605BD}">
      <dsp:nvSpPr>
        <dsp:cNvPr id="0" name=""/>
        <dsp:cNvSpPr/>
      </dsp:nvSpPr>
      <dsp:spPr>
        <a:xfrm>
          <a:off x="2395773" y="-271820"/>
          <a:ext cx="3459550" cy="1653996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</a:rPr>
            <a:t>Station</a:t>
          </a:r>
          <a:r>
            <a:rPr lang="ru-RU" sz="2000" b="1" kern="1200" dirty="0" smtClean="0">
              <a:solidFill>
                <a:schemeClr val="tx1"/>
              </a:solidFill>
            </a:rPr>
            <a:t>. </a:t>
          </a:r>
          <a:r>
            <a:rPr lang="en-GB" sz="2000" b="1" kern="1200" dirty="0" smtClean="0">
              <a:solidFill>
                <a:schemeClr val="tx1"/>
              </a:solidFill>
            </a:rPr>
            <a:t>Adjectives</a:t>
          </a:r>
          <a:r>
            <a:rPr lang="ru-RU" sz="2000" b="1" kern="1200" dirty="0" smtClean="0">
              <a:solidFill>
                <a:schemeClr val="tx1"/>
              </a:solidFill>
            </a:rPr>
            <a:t>. Прилагательные</a:t>
          </a:r>
          <a:r>
            <a:rPr lang="ru-RU" sz="2000" kern="1200" dirty="0" smtClean="0">
              <a:solidFill>
                <a:schemeClr val="tx1"/>
              </a:solidFill>
            </a:rPr>
            <a:t>. 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395773" y="-271820"/>
        <a:ext cx="3459550" cy="1653996"/>
      </dsp:txXfrm>
    </dsp:sp>
    <dsp:sp modelId="{47607ABB-AF60-4375-AEF4-E3E9672AD0C4}">
      <dsp:nvSpPr>
        <dsp:cNvPr id="0" name=""/>
        <dsp:cNvSpPr/>
      </dsp:nvSpPr>
      <dsp:spPr>
        <a:xfrm rot="12960000">
          <a:off x="4905169" y="933407"/>
          <a:ext cx="138061" cy="4767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2960000">
        <a:off x="4905169" y="933407"/>
        <a:ext cx="138061" cy="476702"/>
      </dsp:txXfrm>
    </dsp:sp>
    <dsp:sp modelId="{FD3F43DC-9044-483F-B801-F45E3B7A774C}">
      <dsp:nvSpPr>
        <dsp:cNvPr id="0" name=""/>
        <dsp:cNvSpPr/>
      </dsp:nvSpPr>
      <dsp:spPr>
        <a:xfrm>
          <a:off x="4339979" y="868460"/>
          <a:ext cx="3005502" cy="1868647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tx1"/>
              </a:solidFill>
            </a:rPr>
            <a:t>Station. Form. </a:t>
          </a:r>
          <a:r>
            <a:rPr lang="en-GB" sz="2400" b="1" kern="1200" dirty="0" err="1" smtClean="0">
              <a:solidFill>
                <a:schemeClr val="tx1"/>
              </a:solidFill>
            </a:rPr>
            <a:t>Анкета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339979" y="868460"/>
        <a:ext cx="3005502" cy="1868647"/>
      </dsp:txXfrm>
    </dsp:sp>
    <dsp:sp modelId="{7BD7AC7F-3EA6-43D9-B7E0-F82741AA5655}">
      <dsp:nvSpPr>
        <dsp:cNvPr id="0" name=""/>
        <dsp:cNvSpPr/>
      </dsp:nvSpPr>
      <dsp:spPr>
        <a:xfrm rot="5673403">
          <a:off x="5759861" y="2511146"/>
          <a:ext cx="14837" cy="4767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5673403">
        <a:off x="5759861" y="2511146"/>
        <a:ext cx="14837" cy="476702"/>
      </dsp:txXfrm>
    </dsp:sp>
    <dsp:sp modelId="{A4BE3A8F-BFCF-461C-A0ED-82F37BACB654}">
      <dsp:nvSpPr>
        <dsp:cNvPr id="0" name=""/>
        <dsp:cNvSpPr/>
      </dsp:nvSpPr>
      <dsp:spPr>
        <a:xfrm>
          <a:off x="4427044" y="2762472"/>
          <a:ext cx="2536243" cy="1783730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chemeClr val="tx1"/>
              </a:solidFill>
            </a:rPr>
            <a:t>Station</a:t>
          </a:r>
          <a:r>
            <a:rPr lang="en-US" sz="2200" b="1" kern="1200" dirty="0" smtClean="0">
              <a:solidFill>
                <a:schemeClr val="tx1"/>
              </a:solidFill>
            </a:rPr>
            <a:t>.</a:t>
          </a:r>
          <a:r>
            <a:rPr lang="en-GB" sz="2200" b="1" kern="1200" dirty="0" smtClean="0">
              <a:solidFill>
                <a:schemeClr val="tx1"/>
              </a:solidFill>
            </a:rPr>
            <a:t> Professions. Hobbies.</a:t>
          </a:r>
          <a:r>
            <a:rPr lang="en-GB" sz="2200" kern="1200" dirty="0" smtClean="0">
              <a:solidFill>
                <a:schemeClr val="tx1"/>
              </a:solidFill>
            </a:rPr>
            <a:t> </a:t>
          </a:r>
          <a:endParaRPr lang="ru-RU" sz="2200" kern="1200" dirty="0">
            <a:solidFill>
              <a:schemeClr val="tx1"/>
            </a:solidFill>
          </a:endParaRPr>
        </a:p>
      </dsp:txBody>
      <dsp:txXfrm>
        <a:off x="4427044" y="2762472"/>
        <a:ext cx="2536243" cy="1783730"/>
      </dsp:txXfrm>
    </dsp:sp>
    <dsp:sp modelId="{365D456D-4CA1-49BF-8D4C-975B76406886}">
      <dsp:nvSpPr>
        <dsp:cNvPr id="0" name=""/>
        <dsp:cNvSpPr/>
      </dsp:nvSpPr>
      <dsp:spPr>
        <a:xfrm rot="10939104">
          <a:off x="4405496" y="3364111"/>
          <a:ext cx="16716" cy="4767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939104">
        <a:off x="4405496" y="3364111"/>
        <a:ext cx="16716" cy="476702"/>
      </dsp:txXfrm>
    </dsp:sp>
    <dsp:sp modelId="{1DCF03B2-5C3A-49BD-81B4-9071239CE139}">
      <dsp:nvSpPr>
        <dsp:cNvPr id="0" name=""/>
        <dsp:cNvSpPr/>
      </dsp:nvSpPr>
      <dsp:spPr>
        <a:xfrm>
          <a:off x="1189790" y="2406035"/>
          <a:ext cx="3210478" cy="2261775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>
              <a:solidFill>
                <a:schemeClr val="tx1"/>
              </a:solidFill>
            </a:rPr>
            <a:t>Station</a:t>
          </a:r>
          <a:r>
            <a:rPr lang="en-US" sz="2200" b="1" kern="1200" dirty="0" smtClean="0">
              <a:solidFill>
                <a:schemeClr val="tx1"/>
              </a:solidFill>
            </a:rPr>
            <a:t>.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GB" sz="2200" b="1" kern="1200" dirty="0" smtClean="0">
              <a:solidFill>
                <a:schemeClr val="tx1"/>
              </a:solidFill>
            </a:rPr>
            <a:t>Present Continuous Tense. </a:t>
          </a:r>
          <a:r>
            <a:rPr lang="ru-RU" sz="2200" b="1" kern="1200" dirty="0" smtClean="0">
              <a:solidFill>
                <a:schemeClr val="tx1"/>
              </a:solidFill>
            </a:rPr>
            <a:t>Настоящее продолженное время</a:t>
          </a:r>
          <a:endParaRPr lang="ru-RU" sz="2200" kern="1200" dirty="0">
            <a:solidFill>
              <a:schemeClr val="tx1"/>
            </a:solidFill>
          </a:endParaRPr>
        </a:p>
      </dsp:txBody>
      <dsp:txXfrm>
        <a:off x="1189790" y="2406035"/>
        <a:ext cx="3210478" cy="2261775"/>
      </dsp:txXfrm>
    </dsp:sp>
    <dsp:sp modelId="{371F053A-BACD-41D8-8900-27FD73D215A5}">
      <dsp:nvSpPr>
        <dsp:cNvPr id="0" name=""/>
        <dsp:cNvSpPr/>
      </dsp:nvSpPr>
      <dsp:spPr>
        <a:xfrm rot="14830405">
          <a:off x="2217635" y="2094950"/>
          <a:ext cx="141561" cy="4767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4830405">
        <a:off x="2217635" y="2094950"/>
        <a:ext cx="141561" cy="476702"/>
      </dsp:txXfrm>
    </dsp:sp>
    <dsp:sp modelId="{9604F676-0B20-4F37-A78C-A6C566F05A2B}">
      <dsp:nvSpPr>
        <dsp:cNvPr id="0" name=""/>
        <dsp:cNvSpPr/>
      </dsp:nvSpPr>
      <dsp:spPr>
        <a:xfrm>
          <a:off x="370484" y="568504"/>
          <a:ext cx="3048498" cy="1658954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</a:rPr>
            <a:t>Station</a:t>
          </a:r>
          <a:r>
            <a:rPr lang="ru-RU" sz="2000" b="1" kern="1200" dirty="0" smtClean="0">
              <a:solidFill>
                <a:schemeClr val="tx1"/>
              </a:solidFill>
            </a:rPr>
            <a:t>.</a:t>
          </a:r>
          <a:r>
            <a:rPr lang="en-GB" sz="2000" b="1" kern="1200" dirty="0" smtClean="0">
              <a:solidFill>
                <a:schemeClr val="tx1"/>
              </a:solidFill>
            </a:rPr>
            <a:t>Vocabulary</a:t>
          </a:r>
          <a:r>
            <a:rPr lang="ru-RU" sz="2000" b="1" kern="1200" dirty="0" smtClean="0">
              <a:solidFill>
                <a:schemeClr val="tx1"/>
              </a:solidFill>
            </a:rPr>
            <a:t>. Лексика</a:t>
          </a:r>
          <a:r>
            <a:rPr lang="ru-RU" sz="2000" kern="1200" dirty="0" smtClean="0">
              <a:solidFill>
                <a:schemeClr val="tx1"/>
              </a:solidFill>
            </a:rPr>
            <a:t>. 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70484" y="568504"/>
        <a:ext cx="3048498" cy="1658954"/>
      </dsp:txXfrm>
    </dsp:sp>
    <dsp:sp modelId="{A32D670D-7DEF-4DB2-BCC1-807353F2B96E}">
      <dsp:nvSpPr>
        <dsp:cNvPr id="0" name=""/>
        <dsp:cNvSpPr/>
      </dsp:nvSpPr>
      <dsp:spPr>
        <a:xfrm rot="9558203">
          <a:off x="2856064" y="755935"/>
          <a:ext cx="214416" cy="4767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9558203">
        <a:off x="2856064" y="755935"/>
        <a:ext cx="214416" cy="476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Урок- повторение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Обучение по станциям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dirty="0" smtClean="0"/>
              <a:t>План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4785"/>
          <a:ext cx="82296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Группа 7"/>
          <p:cNvGrpSpPr/>
          <p:nvPr/>
        </p:nvGrpSpPr>
        <p:grpSpPr>
          <a:xfrm>
            <a:off x="467544" y="0"/>
            <a:ext cx="3331492" cy="1844824"/>
            <a:chOff x="840138" y="3576924"/>
            <a:chExt cx="3331492" cy="1844824"/>
          </a:xfrm>
        </p:grpSpPr>
        <p:sp>
          <p:nvSpPr>
            <p:cNvPr id="9" name="Овал 8"/>
            <p:cNvSpPr/>
            <p:nvPr/>
          </p:nvSpPr>
          <p:spPr>
            <a:xfrm>
              <a:off x="840138" y="3576924"/>
              <a:ext cx="2664296" cy="184482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План станций. </a:t>
              </a:r>
              <a:r>
                <a:rPr lang="en-GB" sz="2400" b="1" dirty="0" smtClean="0">
                  <a:solidFill>
                    <a:schemeClr val="tx1"/>
                  </a:solidFill>
                </a:rPr>
                <a:t>Plan of the stations</a:t>
              </a:r>
              <a:r>
                <a:rPr lang="ru-RU" sz="2400" b="1" dirty="0" smtClean="0">
                  <a:solidFill>
                    <a:schemeClr val="tx1"/>
                  </a:solidFill>
                </a:rPr>
                <a:t> 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Овал 4"/>
            <p:cNvSpPr/>
            <p:nvPr/>
          </p:nvSpPr>
          <p:spPr>
            <a:xfrm>
              <a:off x="3408713" y="3576924"/>
              <a:ext cx="762917" cy="7629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Бегунок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1438"/>
          <a:ext cx="7571184" cy="5082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5592"/>
                <a:gridCol w="1892796"/>
                <a:gridCol w="1892796"/>
              </a:tblGrid>
              <a:tr h="727900">
                <a:tc>
                  <a:txBody>
                    <a:bodyPr/>
                    <a:lstStyle/>
                    <a:p>
                      <a:r>
                        <a:rPr lang="ru-RU" dirty="0" smtClean="0"/>
                        <a:t>Станция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Отметка о прохождении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Правильные ответы</a:t>
                      </a:r>
                      <a:endParaRPr lang="ru-RU" dirty="0"/>
                    </a:p>
                  </a:txBody>
                  <a:tcPr/>
                </a:tc>
              </a:tr>
              <a:tr h="72790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Station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Vocabulary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Лексика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342900" indent="-342900" algn="ctr">
                        <a:buNone/>
                      </a:pP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Обязательно пройти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79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Station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Adjectives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Прилагательные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Обязательно пройти</a:t>
                      </a:r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790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Station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Professions. Hobbies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Станция</a:t>
                      </a:r>
                      <a:r>
                        <a:rPr lang="ru-RU" sz="1800" b="0" kern="1200" baseline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на выбор</a:t>
                      </a:r>
                      <a:endParaRPr lang="ru-RU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563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Station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Present Continuous Tense.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Настоящее продолженное время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Обязательно пройти</a:t>
                      </a:r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79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5. 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Station. Form. </a:t>
                      </a:r>
                      <a:r>
                        <a:rPr lang="en-GB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Анкета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Станция на выбор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на станциях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Выполните задание на любой станции. </a:t>
            </a:r>
          </a:p>
          <a:p>
            <a:r>
              <a:rPr lang="ru-RU" dirty="0" smtClean="0"/>
              <a:t>Проверьте себя и свои ответы по ключу. </a:t>
            </a:r>
          </a:p>
          <a:p>
            <a:r>
              <a:rPr lang="ru-RU" dirty="0" smtClean="0"/>
              <a:t>Подсчитайте правильные ответы. </a:t>
            </a:r>
          </a:p>
          <a:p>
            <a:r>
              <a:rPr lang="ru-RU" dirty="0" smtClean="0"/>
              <a:t>Занесите данные в бегунок. </a:t>
            </a:r>
          </a:p>
          <a:p>
            <a:r>
              <a:rPr lang="ru-RU" dirty="0" smtClean="0"/>
              <a:t>Исправьте ошибки.</a:t>
            </a:r>
          </a:p>
          <a:p>
            <a:r>
              <a:rPr lang="ru-RU" dirty="0" smtClean="0"/>
              <a:t>Идите на другую станцию.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на станциях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772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Выберите </a:t>
            </a:r>
            <a:r>
              <a:rPr lang="ru-RU" sz="2800" b="1" dirty="0" smtClean="0"/>
              <a:t>любую</a:t>
            </a:r>
            <a:r>
              <a:rPr lang="ru-RU" sz="2800" dirty="0" smtClean="0"/>
              <a:t> станцию, выполните задание, </a:t>
            </a:r>
            <a:r>
              <a:rPr lang="ru-RU" sz="2800" i="1" dirty="0" smtClean="0"/>
              <a:t>проверьте свои </a:t>
            </a:r>
            <a:r>
              <a:rPr lang="ru-RU" sz="2800" i="1" dirty="0" smtClean="0"/>
              <a:t>ответы</a:t>
            </a:r>
            <a:r>
              <a:rPr lang="ru-RU" sz="2800" dirty="0" smtClean="0"/>
              <a:t>, </a:t>
            </a:r>
            <a:r>
              <a:rPr lang="ru-RU" sz="2800" dirty="0" smtClean="0"/>
              <a:t>подсчитайте правильные ответы, занесите данные в </a:t>
            </a:r>
            <a:r>
              <a:rPr lang="ru-RU" sz="2800" b="1" dirty="0" smtClean="0"/>
              <a:t>бегунок</a:t>
            </a:r>
            <a:r>
              <a:rPr lang="ru-RU" sz="2800" dirty="0" smtClean="0"/>
              <a:t>, исправьте ошибки. </a:t>
            </a:r>
          </a:p>
          <a:p>
            <a:r>
              <a:rPr lang="ru-RU" sz="2800" dirty="0" smtClean="0"/>
              <a:t>Помогайте друг другу, можно работать в паре.</a:t>
            </a:r>
          </a:p>
          <a:p>
            <a:r>
              <a:rPr lang="ru-RU" sz="2800" dirty="0" smtClean="0"/>
              <a:t>Если необходимо, обращайся за помощью к учителю.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Будь внимателен </a:t>
            </a:r>
            <a:r>
              <a:rPr lang="ru-RU" sz="2800" dirty="0" smtClean="0"/>
              <a:t>и постарайся пройти все обязательные станции.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Будь самостоятельным и честным. </a:t>
            </a:r>
          </a:p>
          <a:p>
            <a:pPr algn="ctr"/>
            <a:r>
              <a:rPr lang="ru-RU" sz="2800" b="1" dirty="0" smtClean="0"/>
              <a:t>Проверь сам свои знания и умения!!!</a:t>
            </a:r>
            <a:endParaRPr lang="ru-RU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/>
          <a:lstStyle/>
          <a:p>
            <a:r>
              <a:rPr lang="ru-RU" dirty="0" smtClean="0"/>
              <a:t>Вам понравилось работать по станциям?</a:t>
            </a:r>
          </a:p>
          <a:p>
            <a:r>
              <a:rPr lang="ru-RU" dirty="0" smtClean="0"/>
              <a:t>Какие задания были трудными?</a:t>
            </a:r>
          </a:p>
          <a:p>
            <a:r>
              <a:rPr lang="ru-RU" dirty="0" smtClean="0"/>
              <a:t>Какое задание самое интересное?</a:t>
            </a:r>
          </a:p>
          <a:p>
            <a:r>
              <a:rPr lang="ru-RU" dirty="0" smtClean="0"/>
              <a:t>Прошел ли ты все станции?</a:t>
            </a:r>
          </a:p>
          <a:p>
            <a:r>
              <a:rPr lang="ru-RU" dirty="0" smtClean="0"/>
              <a:t>Умеешь ли ты работать самостоятельно или в паре? </a:t>
            </a:r>
          </a:p>
          <a:p>
            <a:r>
              <a:rPr lang="ru-RU" dirty="0" smtClean="0"/>
              <a:t>Умеешь ли проверить себя сам и исправить свои ошибки?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246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Урок- повторение</vt:lpstr>
      <vt:lpstr>План </vt:lpstr>
      <vt:lpstr>Бегунок </vt:lpstr>
      <vt:lpstr>Работа на станциях</vt:lpstr>
      <vt:lpstr>Работа на станциях</vt:lpstr>
      <vt:lpstr>Итоги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 повторение</dc:title>
  <dc:creator>тэд</dc:creator>
  <cp:lastModifiedBy>user</cp:lastModifiedBy>
  <cp:revision>8</cp:revision>
  <dcterms:created xsi:type="dcterms:W3CDTF">2015-03-06T09:46:53Z</dcterms:created>
  <dcterms:modified xsi:type="dcterms:W3CDTF">2015-03-07T14:03:54Z</dcterms:modified>
</cp:coreProperties>
</file>